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6"/>
  </p:notesMasterIdLst>
  <p:handoutMasterIdLst>
    <p:handoutMasterId r:id="rId17"/>
  </p:handoutMasterIdLst>
  <p:sldIdLst>
    <p:sldId id="264" r:id="rId5"/>
    <p:sldId id="279" r:id="rId6"/>
    <p:sldId id="280" r:id="rId7"/>
    <p:sldId id="281" r:id="rId8"/>
    <p:sldId id="283" r:id="rId9"/>
    <p:sldId id="282" r:id="rId10"/>
    <p:sldId id="284" r:id="rId11"/>
    <p:sldId id="285" r:id="rId12"/>
    <p:sldId id="286" r:id="rId13"/>
    <p:sldId id="287" r:id="rId14"/>
    <p:sldId id="288" r:id="rId15"/>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5"/>
            <p14:sldId id="286"/>
            <p14:sldId id="287"/>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7/12/2021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12/07/2021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3420570"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19847269"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24356403"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vimeo.com/457631178" TargetMode="Externa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Early 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1</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1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a:normAutofit fontScale="85000" lnSpcReduction="10000"/>
          </a:bodyPr>
          <a:lstStyle/>
          <a:p>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p>
          <a:p>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7500" lnSpcReduction="20000"/>
          </a:bodyPr>
          <a:lstStyle/>
          <a:p>
            <a:pPr marL="0" indent="0">
              <a:buNone/>
            </a:pPr>
            <a:r>
              <a:rPr lang="en-AU" sz="2100" dirty="0">
                <a:solidFill>
                  <a:srgbClr val="002060"/>
                </a:solidFill>
              </a:rPr>
              <a:t>Follow the link below to watch the episode and join in the catching fun with Sam and Victor.</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Catching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9" name="Picture 8">
            <a:extLst>
              <a:ext uri="{FF2B5EF4-FFF2-40B4-BE49-F238E27FC236}">
                <a16:creationId xmlns:a16="http://schemas.microsoft.com/office/drawing/2014/main" id="{3F2B7D0B-0857-4581-918B-C14C639F11B4}"/>
              </a:ext>
            </a:extLst>
          </p:cNvPr>
          <p:cNvPicPr>
            <a:picLocks noChangeAspect="1"/>
          </p:cNvPicPr>
          <p:nvPr/>
        </p:nvPicPr>
        <p:blipFill>
          <a:blip r:embed="rId3"/>
          <a:stretch>
            <a:fillRect/>
          </a:stretch>
        </p:blipFill>
        <p:spPr>
          <a:xfrm>
            <a:off x="2174984" y="3286326"/>
            <a:ext cx="5067300" cy="2971800"/>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D9E1A7B-4E3A-433C-8BDB-49201CE5BC42}"/>
              </a:ext>
            </a:extLst>
          </p:cNvPr>
          <p:cNvPicPr>
            <a:picLocks noChangeAspect="1"/>
          </p:cNvPicPr>
          <p:nvPr/>
        </p:nvPicPr>
        <p:blipFill>
          <a:blip r:embed="rId2"/>
          <a:stretch>
            <a:fillRect/>
          </a:stretch>
        </p:blipFill>
        <p:spPr>
          <a:xfrm>
            <a:off x="520261" y="1043830"/>
            <a:ext cx="8331639" cy="5908700"/>
          </a:xfrm>
          <a:prstGeom prst="rect">
            <a:avLst/>
          </a:prstGeom>
        </p:spPr>
      </p:pic>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Catching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Throwing - underarm throw</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throwing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61E06DA1-FE0F-40E8-99E0-8FF3C1FBB5B1}"/>
              </a:ext>
            </a:extLst>
          </p:cNvPr>
          <p:cNvPicPr>
            <a:picLocks noChangeAspect="1"/>
          </p:cNvPicPr>
          <p:nvPr/>
        </p:nvPicPr>
        <p:blipFill>
          <a:blip r:embed="rId3"/>
          <a:stretch>
            <a:fillRect/>
          </a:stretch>
        </p:blipFill>
        <p:spPr>
          <a:xfrm>
            <a:off x="2016273" y="3376799"/>
            <a:ext cx="5174703" cy="2980865"/>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Underarm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2" name="Picture 1">
            <a:extLst>
              <a:ext uri="{FF2B5EF4-FFF2-40B4-BE49-F238E27FC236}">
                <a16:creationId xmlns:a16="http://schemas.microsoft.com/office/drawing/2014/main" id="{7D998672-9144-461A-92F8-77F8C47FFFEA}"/>
              </a:ext>
            </a:extLst>
          </p:cNvPr>
          <p:cNvPicPr>
            <a:picLocks noChangeAspect="1"/>
          </p:cNvPicPr>
          <p:nvPr/>
        </p:nvPicPr>
        <p:blipFill>
          <a:blip r:embed="rId2"/>
          <a:stretch>
            <a:fillRect/>
          </a:stretch>
        </p:blipFill>
        <p:spPr>
          <a:xfrm>
            <a:off x="530772" y="1019366"/>
            <a:ext cx="8321128" cy="5871554"/>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throwing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dirty="0"/>
              <a:t>Throwing - overarm throw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3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8</a:t>
            </a:fld>
            <a:endParaRPr lang="en-US" dirty="0"/>
          </a:p>
        </p:txBody>
      </p:sp>
      <p:pic>
        <p:nvPicPr>
          <p:cNvPr id="6" name="Picture 5">
            <a:extLst>
              <a:ext uri="{FF2B5EF4-FFF2-40B4-BE49-F238E27FC236}">
                <a16:creationId xmlns:a16="http://schemas.microsoft.com/office/drawing/2014/main" id="{23C1F20E-35D2-4B7B-BC10-6BD84FF53286}"/>
              </a:ext>
            </a:extLst>
          </p:cNvPr>
          <p:cNvPicPr>
            <a:picLocks noChangeAspect="1"/>
          </p:cNvPicPr>
          <p:nvPr/>
        </p:nvPicPr>
        <p:blipFill>
          <a:blip r:embed="rId3"/>
          <a:stretch>
            <a:fillRect/>
          </a:stretch>
        </p:blipFill>
        <p:spPr>
          <a:xfrm>
            <a:off x="2264651" y="3429000"/>
            <a:ext cx="4972050" cy="2876550"/>
          </a:xfrm>
          <a:prstGeom prst="rect">
            <a:avLst/>
          </a:prstGeom>
        </p:spPr>
      </p:pic>
    </p:spTree>
    <p:extLst>
      <p:ext uri="{BB962C8B-B14F-4D97-AF65-F5344CB8AC3E}">
        <p14:creationId xmlns:p14="http://schemas.microsoft.com/office/powerpoint/2010/main" val="1601231633"/>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Overarm throw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9</a:t>
            </a:fld>
            <a:endParaRPr lang="en-US" dirty="0"/>
          </a:p>
        </p:txBody>
      </p:sp>
      <p:pic>
        <p:nvPicPr>
          <p:cNvPr id="3" name="Picture 2">
            <a:extLst>
              <a:ext uri="{FF2B5EF4-FFF2-40B4-BE49-F238E27FC236}">
                <a16:creationId xmlns:a16="http://schemas.microsoft.com/office/drawing/2014/main" id="{5DEAF9AC-D62B-4A7E-81B6-6793EA6690EE}"/>
              </a:ext>
            </a:extLst>
          </p:cNvPr>
          <p:cNvPicPr>
            <a:picLocks noChangeAspect="1"/>
          </p:cNvPicPr>
          <p:nvPr/>
        </p:nvPicPr>
        <p:blipFill>
          <a:blip r:embed="rId2"/>
          <a:stretch>
            <a:fillRect/>
          </a:stretch>
        </p:blipFill>
        <p:spPr>
          <a:xfrm>
            <a:off x="597904" y="1001384"/>
            <a:ext cx="8317247" cy="5895395"/>
          </a:xfrm>
          <a:prstGeom prst="rect">
            <a:avLst/>
          </a:prstGeom>
        </p:spPr>
      </p:pic>
    </p:spTree>
    <p:extLst>
      <p:ext uri="{BB962C8B-B14F-4D97-AF65-F5344CB8AC3E}">
        <p14:creationId xmlns:p14="http://schemas.microsoft.com/office/powerpoint/2010/main" val="35057957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C170DC-1332-4FC7-8098-8176444940E9}"/>
              </a:ext>
            </a:extLst>
          </p:cNvPr>
          <p:cNvSpPr>
            <a:spLocks noGrp="1"/>
          </p:cNvSpPr>
          <p:nvPr>
            <p:ph type="body" sz="quarter" idx="16"/>
          </p:nvPr>
        </p:nvSpPr>
        <p:spPr>
          <a:xfrm>
            <a:off x="292100" y="1844675"/>
            <a:ext cx="8572723" cy="1455573"/>
          </a:xfrm>
        </p:spPr>
        <p:txBody>
          <a:bodyPr/>
          <a:lstStyle/>
          <a:p>
            <a:pPr marL="0" indent="0">
              <a:buNone/>
            </a:pPr>
            <a:r>
              <a:rPr lang="en-AU" dirty="0">
                <a:solidFill>
                  <a:srgbClr val="002060"/>
                </a:solidFill>
              </a:rPr>
              <a:t>Follow the link below to watch the episode and join in the advanced throwing 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1AD1B7F5-3925-4F6D-ACFF-F01AA13A1E82}"/>
              </a:ext>
            </a:extLst>
          </p:cNvPr>
          <p:cNvSpPr>
            <a:spLocks noGrp="1"/>
          </p:cNvSpPr>
          <p:nvPr>
            <p:ph type="body" sz="quarter" idx="15"/>
          </p:nvPr>
        </p:nvSpPr>
        <p:spPr/>
        <p:txBody>
          <a:bodyPr/>
          <a:lstStyle/>
          <a:p>
            <a:r>
              <a:rPr lang="en-AU"/>
              <a:t>Advanced </a:t>
            </a:r>
            <a:r>
              <a:rPr lang="en-AU" dirty="0"/>
              <a:t>throwing </a:t>
            </a:r>
          </a:p>
        </p:txBody>
      </p:sp>
      <p:sp>
        <p:nvSpPr>
          <p:cNvPr id="4" name="Title 3">
            <a:extLst>
              <a:ext uri="{FF2B5EF4-FFF2-40B4-BE49-F238E27FC236}">
                <a16:creationId xmlns:a16="http://schemas.microsoft.com/office/drawing/2014/main" id="{7DA6134F-7F32-4DFF-A457-4F8D8DFB6B7A}"/>
              </a:ext>
            </a:extLst>
          </p:cNvPr>
          <p:cNvSpPr>
            <a:spLocks noGrp="1"/>
          </p:cNvSpPr>
          <p:nvPr>
            <p:ph type="title"/>
          </p:nvPr>
        </p:nvSpPr>
        <p:spPr/>
        <p:txBody>
          <a:bodyPr/>
          <a:lstStyle/>
          <a:p>
            <a:r>
              <a:rPr lang="en-AU" dirty="0"/>
              <a:t>Day 4 </a:t>
            </a:r>
          </a:p>
        </p:txBody>
      </p:sp>
      <p:sp>
        <p:nvSpPr>
          <p:cNvPr id="5" name="Footer Placeholder 4">
            <a:extLst>
              <a:ext uri="{FF2B5EF4-FFF2-40B4-BE49-F238E27FC236}">
                <a16:creationId xmlns:a16="http://schemas.microsoft.com/office/drawing/2014/main" id="{106FDEA4-6E11-4B8B-BD58-DCEE9409532A}"/>
              </a:ext>
            </a:extLst>
          </p:cNvPr>
          <p:cNvSpPr>
            <a:spLocks noGrp="1"/>
          </p:cNvSpPr>
          <p:nvPr>
            <p:ph type="ftr" sz="quarter" idx="3"/>
          </p:nvPr>
        </p:nvSpPr>
        <p:spPr/>
        <p:txBody>
          <a:bodyPr/>
          <a:lstStyle/>
          <a:p>
            <a:fld id="{5116C895-348D-4FA1-AC3F-6A98EE2CBA64}" type="slidenum">
              <a:rPr lang="en-US" smtClean="0"/>
              <a:pPr/>
              <a:t>10</a:t>
            </a:fld>
            <a:endParaRPr lang="en-US" dirty="0"/>
          </a:p>
        </p:txBody>
      </p:sp>
      <p:pic>
        <p:nvPicPr>
          <p:cNvPr id="7" name="Picture 6">
            <a:extLst>
              <a:ext uri="{FF2B5EF4-FFF2-40B4-BE49-F238E27FC236}">
                <a16:creationId xmlns:a16="http://schemas.microsoft.com/office/drawing/2014/main" id="{4C475F59-E918-4F8F-BB16-A27A43CDE2ED}"/>
              </a:ext>
            </a:extLst>
          </p:cNvPr>
          <p:cNvPicPr>
            <a:picLocks noChangeAspect="1"/>
          </p:cNvPicPr>
          <p:nvPr/>
        </p:nvPicPr>
        <p:blipFill>
          <a:blip r:embed="rId3"/>
          <a:stretch>
            <a:fillRect/>
          </a:stretch>
        </p:blipFill>
        <p:spPr>
          <a:xfrm>
            <a:off x="2117600" y="3557753"/>
            <a:ext cx="4972050" cy="2828925"/>
          </a:xfrm>
          <a:prstGeom prst="rect">
            <a:avLst/>
          </a:prstGeom>
        </p:spPr>
      </p:pic>
    </p:spTree>
    <p:extLst>
      <p:ext uri="{BB962C8B-B14F-4D97-AF65-F5344CB8AC3E}">
        <p14:creationId xmlns:p14="http://schemas.microsoft.com/office/powerpoint/2010/main" val="7637501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11</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26302-0B27-48EB-849E-EB28BD75D026}">
  <ds:schemaRefs>
    <ds:schemaRef ds:uri="http://purl.org/dc/elements/1.1/"/>
    <ds:schemaRef ds:uri="http://purl.org/dc/dcmitype/"/>
    <ds:schemaRef ds:uri="1ab1aa1c-2ed4-4153-924f-1a558331b516"/>
    <ds:schemaRef ds:uri="http://schemas.microsoft.com/office/2006/documentManagement/types"/>
    <ds:schemaRef ds:uri="http://www.w3.org/XML/1998/namespace"/>
    <ds:schemaRef ds:uri="http://schemas.microsoft.com/office/infopath/2007/PartnerControls"/>
    <ds:schemaRef ds:uri="http://schemas.microsoft.com/office/2006/metadata/properties"/>
    <ds:schemaRef ds:uri="http://schemas.openxmlformats.org/package/2006/metadata/core-properties"/>
    <ds:schemaRef ds:uri="e39efc8f-46af-4b3e-bdb0-5c67f610781d"/>
    <ds:schemaRef ds:uri="http://purl.org/dc/terms/"/>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78</TotalTime>
  <Words>471</Words>
  <Application>Microsoft Office PowerPoint</Application>
  <PresentationFormat>On-screen Show (4:3)</PresentationFormat>
  <Paragraphs>51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Courier New</vt:lpstr>
      <vt:lpstr>Montserrat Medium</vt:lpstr>
      <vt:lpstr>Office Theme</vt:lpstr>
      <vt:lpstr>GetActive@Home  Week 1</vt:lpstr>
      <vt:lpstr>GetActive@Home</vt:lpstr>
      <vt:lpstr>GetActive@Home episodes</vt:lpstr>
      <vt:lpstr>Day 1 </vt:lpstr>
      <vt:lpstr>Catching challenges</vt:lpstr>
      <vt:lpstr>Day 2</vt:lpstr>
      <vt:lpstr>Underarm throw  challenges</vt:lpstr>
      <vt:lpstr>Day 3 </vt:lpstr>
      <vt:lpstr>Overarm throw  challenges</vt:lpstr>
      <vt:lpstr>Day 4 </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7</cp:revision>
  <cp:lastPrinted>2018-09-13T06:50:27Z</cp:lastPrinted>
  <dcterms:created xsi:type="dcterms:W3CDTF">2021-07-11T09:02:32Z</dcterms:created>
  <dcterms:modified xsi:type="dcterms:W3CDTF">2021-07-12T02:31:55Z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