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6"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4632801"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1886213"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34549634"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Early 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2</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2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7500" lnSpcReduction="20000"/>
          </a:bodyPr>
          <a:lstStyle/>
          <a:p>
            <a:pPr marL="0" indent="0">
              <a:buNone/>
            </a:pPr>
            <a:r>
              <a:rPr lang="en-AU" sz="2100" dirty="0">
                <a:solidFill>
                  <a:srgbClr val="002060"/>
                </a:solidFill>
              </a:rPr>
              <a:t>Follow the link below to watch the episode and join in the striking fun with Sam and Victor.</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Hand and racquet control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AF8F012F-1555-4EA8-B344-79FB7B837173}"/>
              </a:ext>
            </a:extLst>
          </p:cNvPr>
          <p:cNvPicPr>
            <a:picLocks noChangeAspect="1"/>
          </p:cNvPicPr>
          <p:nvPr/>
        </p:nvPicPr>
        <p:blipFill>
          <a:blip r:embed="rId3"/>
          <a:stretch>
            <a:fillRect/>
          </a:stretch>
        </p:blipFill>
        <p:spPr>
          <a:xfrm>
            <a:off x="2329962" y="2973491"/>
            <a:ext cx="5222631" cy="2938359"/>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Hand and racquet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BD6BA7D2-6AE9-4EE3-8BE0-94DE98044667}"/>
              </a:ext>
            </a:extLst>
          </p:cNvPr>
          <p:cNvPicPr>
            <a:picLocks noChangeAspect="1"/>
          </p:cNvPicPr>
          <p:nvPr/>
        </p:nvPicPr>
        <p:blipFill>
          <a:blip r:embed="rId2"/>
          <a:stretch>
            <a:fillRect/>
          </a:stretch>
        </p:blipFill>
        <p:spPr>
          <a:xfrm>
            <a:off x="597904" y="948427"/>
            <a:ext cx="7966402" cy="5177046"/>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Forehand and backhand strike </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striking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80BC37C1-9AC8-433A-BA96-477A70498879}"/>
              </a:ext>
            </a:extLst>
          </p:cNvPr>
          <p:cNvPicPr>
            <a:picLocks noChangeAspect="1"/>
          </p:cNvPicPr>
          <p:nvPr/>
        </p:nvPicPr>
        <p:blipFill>
          <a:blip r:embed="rId3"/>
          <a:stretch>
            <a:fillRect/>
          </a:stretch>
        </p:blipFill>
        <p:spPr>
          <a:xfrm>
            <a:off x="2084628" y="3266750"/>
            <a:ext cx="5415210" cy="3074738"/>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5F4A709F-D73B-4295-BD68-B4BDDCE7ACBF}"/>
              </a:ext>
            </a:extLst>
          </p:cNvPr>
          <p:cNvPicPr>
            <a:picLocks noChangeAspect="1"/>
          </p:cNvPicPr>
          <p:nvPr/>
        </p:nvPicPr>
        <p:blipFill>
          <a:blip r:embed="rId2"/>
          <a:stretch>
            <a:fillRect/>
          </a:stretch>
        </p:blipFill>
        <p:spPr>
          <a:xfrm>
            <a:off x="778119" y="1132384"/>
            <a:ext cx="7829550" cy="505167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striking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CF9193D6-42AB-43C1-A113-4143EE63157E}"/>
              </a:ext>
            </a:extLst>
          </p:cNvPr>
          <p:cNvPicPr>
            <a:picLocks noChangeAspect="1"/>
          </p:cNvPicPr>
          <p:nvPr/>
        </p:nvPicPr>
        <p:blipFill>
          <a:blip r:embed="rId3"/>
          <a:stretch>
            <a:fillRect/>
          </a:stretch>
        </p:blipFill>
        <p:spPr>
          <a:xfrm>
            <a:off x="2139951" y="3300248"/>
            <a:ext cx="5284787" cy="3043674"/>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2" name="Picture 1">
            <a:extLst>
              <a:ext uri="{FF2B5EF4-FFF2-40B4-BE49-F238E27FC236}">
                <a16:creationId xmlns:a16="http://schemas.microsoft.com/office/drawing/2014/main" id="{BF5D36BF-13DF-4F52-889B-F28B4C033C0B}"/>
              </a:ext>
            </a:extLst>
          </p:cNvPr>
          <p:cNvPicPr>
            <a:picLocks noChangeAspect="1"/>
          </p:cNvPicPr>
          <p:nvPr/>
        </p:nvPicPr>
        <p:blipFill>
          <a:blip r:embed="rId2"/>
          <a:stretch>
            <a:fillRect/>
          </a:stretch>
        </p:blipFill>
        <p:spPr>
          <a:xfrm>
            <a:off x="844061" y="1230495"/>
            <a:ext cx="7489729" cy="4827405"/>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schemas.microsoft.com/office/2006/metadata/properties"/>
    <ds:schemaRef ds:uri="http://purl.org/dc/dcmitype/"/>
    <ds:schemaRef ds:uri="1ab1aa1c-2ed4-4153-924f-1a558331b516"/>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e39efc8f-46af-4b3e-bdb0-5c67f610781d"/>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95</TotalTime>
  <Words>451</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2</vt:lpstr>
      <vt:lpstr>GetActive@Home</vt:lpstr>
      <vt:lpstr>GetActive@Home episodes</vt:lpstr>
      <vt:lpstr>Day 1 </vt:lpstr>
      <vt:lpstr>Hand and racquet control challenges</vt:lpstr>
      <vt:lpstr>Day 2</vt:lpstr>
      <vt:lpstr>Forehand and backhand strike challenges</vt:lpstr>
      <vt:lpstr>Day 3 </vt:lpstr>
      <vt:lpstr>Forehand and backhand strike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9</cp:revision>
  <cp:lastPrinted>2018-09-13T06:50:27Z</cp:lastPrinted>
  <dcterms:created xsi:type="dcterms:W3CDTF">2021-07-11T09:02:32Z</dcterms:created>
  <dcterms:modified xsi:type="dcterms:W3CDTF">2021-07-13T23:51:17Z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