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6"/>
  </p:notesMasterIdLst>
  <p:handoutMasterIdLst>
    <p:handoutMasterId r:id="rId17"/>
  </p:handoutMasterIdLst>
  <p:sldIdLst>
    <p:sldId id="264" r:id="rId5"/>
    <p:sldId id="279" r:id="rId6"/>
    <p:sldId id="280" r:id="rId7"/>
    <p:sldId id="281" r:id="rId8"/>
    <p:sldId id="283" r:id="rId9"/>
    <p:sldId id="282" r:id="rId10"/>
    <p:sldId id="284" r:id="rId11"/>
    <p:sldId id="285" r:id="rId12"/>
    <p:sldId id="289" r:id="rId13"/>
    <p:sldId id="287" r:id="rId14"/>
    <p:sldId id="288" r:id="rId15"/>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7"/>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3447"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3447"/>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12/07/2021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3442823"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0957952"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25101968"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vimeo.com/460549558"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3</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1</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1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catching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Catching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9BF04F11-D8A7-42FD-93E4-A4E29B5D5547}"/>
              </a:ext>
            </a:extLst>
          </p:cNvPr>
          <p:cNvPicPr>
            <a:picLocks noChangeAspect="1"/>
          </p:cNvPicPr>
          <p:nvPr/>
        </p:nvPicPr>
        <p:blipFill>
          <a:blip r:embed="rId3"/>
          <a:stretch>
            <a:fillRect/>
          </a:stretch>
        </p:blipFill>
        <p:spPr>
          <a:xfrm>
            <a:off x="2250831" y="2924176"/>
            <a:ext cx="5011615" cy="2835771"/>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Catching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7" name="Picture 6">
            <a:extLst>
              <a:ext uri="{FF2B5EF4-FFF2-40B4-BE49-F238E27FC236}">
                <a16:creationId xmlns:a16="http://schemas.microsoft.com/office/drawing/2014/main" id="{783E3A2D-3747-4E90-AC57-489ED8214822}"/>
              </a:ext>
            </a:extLst>
          </p:cNvPr>
          <p:cNvPicPr>
            <a:picLocks noChangeAspect="1"/>
          </p:cNvPicPr>
          <p:nvPr/>
        </p:nvPicPr>
        <p:blipFill>
          <a:blip r:embed="rId2"/>
          <a:stretch>
            <a:fillRect/>
          </a:stretch>
        </p:blipFill>
        <p:spPr>
          <a:xfrm>
            <a:off x="730494" y="1058316"/>
            <a:ext cx="8090877" cy="5087057"/>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Throwing - underarm throw</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8434C26B-9BBC-496A-9AAB-730CC04DE6C6}"/>
              </a:ext>
            </a:extLst>
          </p:cNvPr>
          <p:cNvPicPr>
            <a:picLocks noChangeAspect="1"/>
          </p:cNvPicPr>
          <p:nvPr/>
        </p:nvPicPr>
        <p:blipFill>
          <a:blip r:embed="rId3"/>
          <a:stretch>
            <a:fillRect/>
          </a:stretch>
        </p:blipFill>
        <p:spPr>
          <a:xfrm>
            <a:off x="2198078" y="3429000"/>
            <a:ext cx="4950069" cy="280743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Underarm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7" name="Picture 6">
            <a:extLst>
              <a:ext uri="{FF2B5EF4-FFF2-40B4-BE49-F238E27FC236}">
                <a16:creationId xmlns:a16="http://schemas.microsoft.com/office/drawing/2014/main" id="{2C296A4D-2ABD-48BF-B270-F90E3A076E3B}"/>
              </a:ext>
            </a:extLst>
          </p:cNvPr>
          <p:cNvPicPr>
            <a:picLocks noChangeAspect="1"/>
          </p:cNvPicPr>
          <p:nvPr/>
        </p:nvPicPr>
        <p:blipFill>
          <a:blip r:embed="rId2"/>
          <a:stretch>
            <a:fillRect/>
          </a:stretch>
        </p:blipFill>
        <p:spPr>
          <a:xfrm>
            <a:off x="534069" y="1026688"/>
            <a:ext cx="8139112" cy="502052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Throwing - overarm throw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A934CAD0-4C3B-4700-BA35-8C32C6D23529}"/>
              </a:ext>
            </a:extLst>
          </p:cNvPr>
          <p:cNvPicPr>
            <a:picLocks noChangeAspect="1"/>
          </p:cNvPicPr>
          <p:nvPr/>
        </p:nvPicPr>
        <p:blipFill>
          <a:blip r:embed="rId3"/>
          <a:stretch>
            <a:fillRect/>
          </a:stretch>
        </p:blipFill>
        <p:spPr>
          <a:xfrm>
            <a:off x="2118946" y="3300248"/>
            <a:ext cx="5125915" cy="2915612"/>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Overarm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3" name="Picture 2">
            <a:extLst>
              <a:ext uri="{FF2B5EF4-FFF2-40B4-BE49-F238E27FC236}">
                <a16:creationId xmlns:a16="http://schemas.microsoft.com/office/drawing/2014/main" id="{73CEA23C-0E97-4F3B-996B-6F1361DDF2AB}"/>
              </a:ext>
            </a:extLst>
          </p:cNvPr>
          <p:cNvPicPr>
            <a:picLocks noChangeAspect="1"/>
          </p:cNvPicPr>
          <p:nvPr/>
        </p:nvPicPr>
        <p:blipFill>
          <a:blip r:embed="rId2"/>
          <a:stretch>
            <a:fillRect/>
          </a:stretch>
        </p:blipFill>
        <p:spPr>
          <a:xfrm>
            <a:off x="469107" y="1152615"/>
            <a:ext cx="8139112" cy="5011211"/>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Advanced throwing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4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10</a:t>
            </a:fld>
            <a:endParaRPr lang="en-US" dirty="0"/>
          </a:p>
        </p:txBody>
      </p:sp>
      <p:pic>
        <p:nvPicPr>
          <p:cNvPr id="6" name="Picture 5">
            <a:extLst>
              <a:ext uri="{FF2B5EF4-FFF2-40B4-BE49-F238E27FC236}">
                <a16:creationId xmlns:a16="http://schemas.microsoft.com/office/drawing/2014/main" id="{85E3859D-47DA-4223-89AA-3B4713FF2E29}"/>
              </a:ext>
            </a:extLst>
          </p:cNvPr>
          <p:cNvPicPr>
            <a:picLocks noChangeAspect="1"/>
          </p:cNvPicPr>
          <p:nvPr/>
        </p:nvPicPr>
        <p:blipFill>
          <a:blip r:embed="rId3"/>
          <a:stretch>
            <a:fillRect/>
          </a:stretch>
        </p:blipFill>
        <p:spPr>
          <a:xfrm>
            <a:off x="2329960" y="3479635"/>
            <a:ext cx="4765431" cy="2728371"/>
          </a:xfrm>
          <a:prstGeom prst="rect">
            <a:avLst/>
          </a:prstGeom>
        </p:spPr>
      </p:pic>
    </p:spTree>
    <p:extLst>
      <p:ext uri="{BB962C8B-B14F-4D97-AF65-F5344CB8AC3E}">
        <p14:creationId xmlns:p14="http://schemas.microsoft.com/office/powerpoint/2010/main" val="763750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11</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purl.org/dc/terms/"/>
    <ds:schemaRef ds:uri="http://www.w3.org/XML/1998/namespace"/>
    <ds:schemaRef ds:uri="http://purl.org/dc/elements/1.1/"/>
    <ds:schemaRef ds:uri="e39efc8f-46af-4b3e-bdb0-5c67f610781d"/>
    <ds:schemaRef ds:uri="http://schemas.microsoft.com/office/infopath/2007/PartnerControls"/>
    <ds:schemaRef ds:uri="http://schemas.microsoft.com/office/2006/documentManagement/types"/>
    <ds:schemaRef ds:uri="http://purl.org/dc/dcmitype/"/>
    <ds:schemaRef ds:uri="1ab1aa1c-2ed4-4153-924f-1a558331b516"/>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24C7A7F4-AD86-46F8-A815-09D59F656E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122</TotalTime>
  <Words>469</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Courier New</vt:lpstr>
      <vt:lpstr>Montserrat Medium</vt:lpstr>
      <vt:lpstr>Office Theme</vt:lpstr>
      <vt:lpstr>GetActive@Home  Week 1</vt:lpstr>
      <vt:lpstr>GetActive@Home</vt:lpstr>
      <vt:lpstr>GetActive@Home episodes</vt:lpstr>
      <vt:lpstr>Day 1 </vt:lpstr>
      <vt:lpstr>Catching challenges</vt:lpstr>
      <vt:lpstr>Day 2</vt:lpstr>
      <vt:lpstr>Underarm throw  challenges</vt:lpstr>
      <vt:lpstr>Day 3 </vt:lpstr>
      <vt:lpstr>Overarm throw  challenges</vt:lpstr>
      <vt:lpstr>Day 4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10</cp:revision>
  <cp:lastPrinted>2018-09-13T06:50:27Z</cp:lastPrinted>
  <dcterms:created xsi:type="dcterms:W3CDTF">2021-07-11T09:02:32Z</dcterms:created>
  <dcterms:modified xsi:type="dcterms:W3CDTF">2021-07-12T02:25:04Z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