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9"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60EFF04C-6C6F-4DFD-9F72-4D6C0D24B852}"/>
    <pc:docChg chg="custSel modSld">
      <pc:chgData name="Rochelle O'Connor" userId="2d2b8ceb-200c-4e61-afdb-4a49f84bde56" providerId="ADAL" clId="{60EFF04C-6C6F-4DFD-9F72-4D6C0D24B852}" dt="2021-07-14T03:16:41.657" v="19" actId="20577"/>
      <pc:docMkLst>
        <pc:docMk/>
      </pc:docMkLst>
      <pc:sldChg chg="modSp">
        <pc:chgData name="Rochelle O'Connor" userId="2d2b8ceb-200c-4e61-afdb-4a49f84bde56" providerId="ADAL" clId="{60EFF04C-6C6F-4DFD-9F72-4D6C0D24B852}" dt="2021-07-14T03:16:31.216" v="17" actId="20577"/>
        <pc:sldMkLst>
          <pc:docMk/>
          <pc:sldMk cId="1413149861" sldId="264"/>
        </pc:sldMkLst>
        <pc:spChg chg="mod">
          <ac:chgData name="Rochelle O'Connor" userId="2d2b8ceb-200c-4e61-afdb-4a49f84bde56" providerId="ADAL" clId="{60EFF04C-6C6F-4DFD-9F72-4D6C0D24B852}" dt="2021-07-14T03:16:31.216" v="17" actId="20577"/>
          <ac:spMkLst>
            <pc:docMk/>
            <pc:sldMk cId="1413149861" sldId="264"/>
            <ac:spMk id="3" creationId="{00000000-0000-0000-0000-000000000000}"/>
          </ac:spMkLst>
        </pc:spChg>
      </pc:sldChg>
      <pc:sldChg chg="modSp">
        <pc:chgData name="Rochelle O'Connor" userId="2d2b8ceb-200c-4e61-afdb-4a49f84bde56" providerId="ADAL" clId="{60EFF04C-6C6F-4DFD-9F72-4D6C0D24B852}" dt="2021-07-14T03:16:41.657" v="19" actId="20577"/>
        <pc:sldMkLst>
          <pc:docMk/>
          <pc:sldMk cId="982121594" sldId="279"/>
        </pc:sldMkLst>
        <pc:spChg chg="mod">
          <ac:chgData name="Rochelle O'Connor" userId="2d2b8ceb-200c-4e61-afdb-4a49f84bde56" providerId="ADAL" clId="{60EFF04C-6C6F-4DFD-9F72-4D6C0D24B852}" dt="2021-07-14T03:16:41.657" v="19" actId="20577"/>
          <ac:spMkLst>
            <pc:docMk/>
            <pc:sldMk cId="982121594" sldId="279"/>
            <ac:spMk id="8" creationId="{00000000-0000-0000-0000-000000000000}"/>
          </ac:spMkLst>
        </pc:spChg>
      </pc:sldChg>
      <pc:sldChg chg="modSp">
        <pc:chgData name="Rochelle O'Connor" userId="2d2b8ceb-200c-4e61-afdb-4a49f84bde56" providerId="ADAL" clId="{60EFF04C-6C6F-4DFD-9F72-4D6C0D24B852}" dt="2021-07-14T03:04:07.395" v="11" actId="20577"/>
        <pc:sldMkLst>
          <pc:docMk/>
          <pc:sldMk cId="3041520412" sldId="288"/>
        </pc:sldMkLst>
        <pc:spChg chg="mod">
          <ac:chgData name="Rochelle O'Connor" userId="2d2b8ceb-200c-4e61-afdb-4a49f84bde56" providerId="ADAL" clId="{60EFF04C-6C6F-4DFD-9F72-4D6C0D24B852}" dt="2021-07-14T03:04:07.395" v="11" actId="20577"/>
          <ac:spMkLst>
            <pc:docMk/>
            <pc:sldMk cId="3041520412" sldId="288"/>
            <ac:spMk id="2" creationId="{998B8116-A6BA-4E3F-9F11-E8D6077A7AD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5024468"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310325"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34566133"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2</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a:t>
            </a:r>
            <a:r>
              <a:rPr lang="en-AU"/>
              <a:t>Week </a:t>
            </a:r>
            <a:r>
              <a:rPr lang="en-AU" dirty="0"/>
              <a:t>2</a:t>
            </a:r>
            <a:r>
              <a:rPr lang="en-AU"/>
              <a:t> </a:t>
            </a:r>
            <a:r>
              <a:rPr lang="en-AU" dirty="0"/>
              <a:t>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Hand and racquet control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8B17323A-0F49-415D-8C58-8DE0EFB5D6C7}"/>
              </a:ext>
            </a:extLst>
          </p:cNvPr>
          <p:cNvPicPr>
            <a:picLocks noChangeAspect="1"/>
          </p:cNvPicPr>
          <p:nvPr/>
        </p:nvPicPr>
        <p:blipFill>
          <a:blip r:embed="rId3"/>
          <a:stretch>
            <a:fillRect/>
          </a:stretch>
        </p:blipFill>
        <p:spPr>
          <a:xfrm>
            <a:off x="1863969" y="2775652"/>
            <a:ext cx="5829667" cy="3335189"/>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Hand and racquet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F14E74EF-32CA-4943-A9BD-8A9C7FBA6CA2}"/>
              </a:ext>
            </a:extLst>
          </p:cNvPr>
          <p:cNvPicPr>
            <a:picLocks noChangeAspect="1"/>
          </p:cNvPicPr>
          <p:nvPr/>
        </p:nvPicPr>
        <p:blipFill>
          <a:blip r:embed="rId2"/>
          <a:stretch>
            <a:fillRect/>
          </a:stretch>
        </p:blipFill>
        <p:spPr>
          <a:xfrm>
            <a:off x="760534" y="1210492"/>
            <a:ext cx="7622932" cy="497380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ABB47BC8-CB24-43AF-86F7-B1E53E5EBAF7}"/>
              </a:ext>
            </a:extLst>
          </p:cNvPr>
          <p:cNvPicPr>
            <a:picLocks noChangeAspect="1"/>
          </p:cNvPicPr>
          <p:nvPr/>
        </p:nvPicPr>
        <p:blipFill>
          <a:blip r:embed="rId3"/>
          <a:stretch>
            <a:fillRect/>
          </a:stretch>
        </p:blipFill>
        <p:spPr>
          <a:xfrm>
            <a:off x="2336801" y="3368295"/>
            <a:ext cx="5087937" cy="2970359"/>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E8D6CF7F-892E-48F4-9D8F-52F7A3F25816}"/>
              </a:ext>
            </a:extLst>
          </p:cNvPr>
          <p:cNvPicPr>
            <a:picLocks noChangeAspect="1"/>
          </p:cNvPicPr>
          <p:nvPr/>
        </p:nvPicPr>
        <p:blipFill>
          <a:blip r:embed="rId2"/>
          <a:stretch>
            <a:fillRect/>
          </a:stretch>
        </p:blipFill>
        <p:spPr>
          <a:xfrm>
            <a:off x="696424" y="1011475"/>
            <a:ext cx="7684477" cy="5050950"/>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DF6CF498-7FF3-4729-A8A8-F3884EF819A6}"/>
              </a:ext>
            </a:extLst>
          </p:cNvPr>
          <p:cNvPicPr>
            <a:picLocks noChangeAspect="1"/>
          </p:cNvPicPr>
          <p:nvPr/>
        </p:nvPicPr>
        <p:blipFill>
          <a:blip r:embed="rId3"/>
          <a:stretch>
            <a:fillRect/>
          </a:stretch>
        </p:blipFill>
        <p:spPr>
          <a:xfrm>
            <a:off x="1873613" y="3300248"/>
            <a:ext cx="5460023" cy="3082441"/>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3" name="Picture 2">
            <a:extLst>
              <a:ext uri="{FF2B5EF4-FFF2-40B4-BE49-F238E27FC236}">
                <a16:creationId xmlns:a16="http://schemas.microsoft.com/office/drawing/2014/main" id="{5BA538F7-36F2-42C6-AF87-4F736603A343}"/>
              </a:ext>
            </a:extLst>
          </p:cNvPr>
          <p:cNvPicPr>
            <a:picLocks noChangeAspect="1"/>
          </p:cNvPicPr>
          <p:nvPr/>
        </p:nvPicPr>
        <p:blipFill>
          <a:blip r:embed="rId2"/>
          <a:stretch>
            <a:fillRect/>
          </a:stretch>
        </p:blipFill>
        <p:spPr>
          <a:xfrm>
            <a:off x="747345" y="1111070"/>
            <a:ext cx="7677517" cy="5026600"/>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schemas.microsoft.com/office/2006/documentManagement/types"/>
    <ds:schemaRef ds:uri="http://purl.org/dc/dcmitype/"/>
    <ds:schemaRef ds:uri="http://www.w3.org/XML/1998/namespace"/>
    <ds:schemaRef ds:uri="http://purl.org/dc/terms/"/>
    <ds:schemaRef ds:uri="http://schemas.microsoft.com/office/2006/metadata/properties"/>
    <ds:schemaRef ds:uri="1ab1aa1c-2ed4-4153-924f-1a558331b516"/>
    <ds:schemaRef ds:uri="http://purl.org/dc/elements/1.1/"/>
    <ds:schemaRef ds:uri="http://schemas.microsoft.com/office/infopath/2007/PartnerControls"/>
    <ds:schemaRef ds:uri="http://schemas.openxmlformats.org/package/2006/metadata/core-properties"/>
    <ds:schemaRef ds:uri="e39efc8f-46af-4b3e-bdb0-5c67f610781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93</TotalTime>
  <Words>450</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2</vt:lpstr>
      <vt:lpstr>GetActive@Home</vt:lpstr>
      <vt:lpstr>GetActive@Home episodes</vt:lpstr>
      <vt:lpstr>Day 1 </vt:lpstr>
      <vt:lpstr>Hand and racquet control challenges</vt:lpstr>
      <vt:lpstr>Day 2</vt:lpstr>
      <vt:lpstr>Forehand and backhand strike challenges</vt:lpstr>
      <vt:lpstr>Day 3 </vt:lpstr>
      <vt:lpstr>Forehand and backhand strike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11</cp:revision>
  <cp:lastPrinted>2018-09-13T06:50:27Z</cp:lastPrinted>
  <dcterms:created xsi:type="dcterms:W3CDTF">2021-07-11T09:02:32Z</dcterms:created>
  <dcterms:modified xsi:type="dcterms:W3CDTF">2021-07-14T03:16:43Z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