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15"/>
  </p:notesMasterIdLst>
  <p:handoutMasterIdLst>
    <p:handoutMasterId r:id="rId16"/>
  </p:handoutMasterIdLst>
  <p:sldIdLst>
    <p:sldId id="264" r:id="rId5"/>
    <p:sldId id="279" r:id="rId6"/>
    <p:sldId id="280" r:id="rId7"/>
    <p:sldId id="281" r:id="rId8"/>
    <p:sldId id="283" r:id="rId9"/>
    <p:sldId id="282" r:id="rId10"/>
    <p:sldId id="284" r:id="rId11"/>
    <p:sldId id="285" r:id="rId12"/>
    <p:sldId id="286" r:id="rId13"/>
    <p:sldId id="288" r:id="rId14"/>
  </p:sldIdLst>
  <p:sldSz cx="9144000" cy="6858000" type="screen4x3"/>
  <p:notesSz cx="9144000" cy="6858000"/>
  <p:defaultTextStyle>
    <a:defPPr>
      <a:defRPr lang="en-US"/>
    </a:defPPr>
    <a:lvl1pPr marL="0" algn="l" defTabSz="457173" rtl="0" eaLnBrk="1" latinLnBrk="0" hangingPunct="1">
      <a:defRPr sz="1800" kern="1200">
        <a:solidFill>
          <a:schemeClr val="tx1"/>
        </a:solidFill>
        <a:latin typeface="+mn-lt"/>
        <a:ea typeface="+mn-ea"/>
        <a:cs typeface="+mn-cs"/>
      </a:defRPr>
    </a:lvl1pPr>
    <a:lvl2pPr marL="457173" algn="l" defTabSz="457173" rtl="0" eaLnBrk="1" latinLnBrk="0" hangingPunct="1">
      <a:defRPr sz="1800" kern="1200">
        <a:solidFill>
          <a:schemeClr val="tx1"/>
        </a:solidFill>
        <a:latin typeface="+mn-lt"/>
        <a:ea typeface="+mn-ea"/>
        <a:cs typeface="+mn-cs"/>
      </a:defRPr>
    </a:lvl2pPr>
    <a:lvl3pPr marL="914347" algn="l" defTabSz="457173" rtl="0" eaLnBrk="1" latinLnBrk="0" hangingPunct="1">
      <a:defRPr sz="1800" kern="1200">
        <a:solidFill>
          <a:schemeClr val="tx1"/>
        </a:solidFill>
        <a:latin typeface="+mn-lt"/>
        <a:ea typeface="+mn-ea"/>
        <a:cs typeface="+mn-cs"/>
      </a:defRPr>
    </a:lvl3pPr>
    <a:lvl4pPr marL="1371520" algn="l" defTabSz="457173" rtl="0" eaLnBrk="1" latinLnBrk="0" hangingPunct="1">
      <a:defRPr sz="1800" kern="1200">
        <a:solidFill>
          <a:schemeClr val="tx1"/>
        </a:solidFill>
        <a:latin typeface="+mn-lt"/>
        <a:ea typeface="+mn-ea"/>
        <a:cs typeface="+mn-cs"/>
      </a:defRPr>
    </a:lvl4pPr>
    <a:lvl5pPr marL="1828694" algn="l" defTabSz="457173" rtl="0" eaLnBrk="1" latinLnBrk="0" hangingPunct="1">
      <a:defRPr sz="1800" kern="1200">
        <a:solidFill>
          <a:schemeClr val="tx1"/>
        </a:solidFill>
        <a:latin typeface="+mn-lt"/>
        <a:ea typeface="+mn-ea"/>
        <a:cs typeface="+mn-cs"/>
      </a:defRPr>
    </a:lvl5pPr>
    <a:lvl6pPr marL="2285866" algn="l" defTabSz="457173" rtl="0" eaLnBrk="1" latinLnBrk="0" hangingPunct="1">
      <a:defRPr sz="1800" kern="1200">
        <a:solidFill>
          <a:schemeClr val="tx1"/>
        </a:solidFill>
        <a:latin typeface="+mn-lt"/>
        <a:ea typeface="+mn-ea"/>
        <a:cs typeface="+mn-cs"/>
      </a:defRPr>
    </a:lvl6pPr>
    <a:lvl7pPr marL="2743041" algn="l" defTabSz="457173" rtl="0" eaLnBrk="1" latinLnBrk="0" hangingPunct="1">
      <a:defRPr sz="1800" kern="1200">
        <a:solidFill>
          <a:schemeClr val="tx1"/>
        </a:solidFill>
        <a:latin typeface="+mn-lt"/>
        <a:ea typeface="+mn-ea"/>
        <a:cs typeface="+mn-cs"/>
      </a:defRPr>
    </a:lvl7pPr>
    <a:lvl8pPr marL="3200214" algn="l" defTabSz="457173" rtl="0" eaLnBrk="1" latinLnBrk="0" hangingPunct="1">
      <a:defRPr sz="1800" kern="1200">
        <a:solidFill>
          <a:schemeClr val="tx1"/>
        </a:solidFill>
        <a:latin typeface="+mn-lt"/>
        <a:ea typeface="+mn-ea"/>
        <a:cs typeface="+mn-cs"/>
      </a:defRPr>
    </a:lvl8pPr>
    <a:lvl9pPr marL="3657388" algn="l" defTabSz="45717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ster Slides" id="{1165592B-D1AE-EE48-AEB4-F19515D86DC8}">
          <p14:sldIdLst>
            <p14:sldId id="264"/>
            <p14:sldId id="279"/>
            <p14:sldId id="280"/>
            <p14:sldId id="281"/>
            <p14:sldId id="283"/>
            <p14:sldId id="282"/>
            <p14:sldId id="284"/>
            <p14:sldId id="285"/>
            <p14:sldId id="286"/>
            <p14:sldId id="288"/>
          </p14:sldIdLst>
        </p14:section>
      </p14:sectionLst>
    </p:ext>
    <p:ext uri="{EFAFB233-063F-42B5-8137-9DF3F51BA10A}">
      <p15:sldGuideLst xmlns:p15="http://schemas.microsoft.com/office/powerpoint/2012/main">
        <p15:guide id="1" orient="horz" pos="1842" userDrawn="1">
          <p15:clr>
            <a:srgbClr val="A4A3A4"/>
          </p15:clr>
        </p15:guide>
        <p15:guide id="2" orient="horz" pos="3294" userDrawn="1">
          <p15:clr>
            <a:srgbClr val="A4A3A4"/>
          </p15:clr>
        </p15:guide>
        <p15:guide id="3" orient="horz" pos="2228" userDrawn="1">
          <p15:clr>
            <a:srgbClr val="A4A3A4"/>
          </p15:clr>
        </p15:guide>
        <p15:guide id="4" orient="horz" pos="2614" userDrawn="1">
          <p15:clr>
            <a:srgbClr val="A4A3A4"/>
          </p15:clr>
        </p15:guide>
        <p15:guide id="5" pos="2859" userDrawn="1">
          <p15:clr>
            <a:srgbClr val="A4A3A4"/>
          </p15:clr>
        </p15:guide>
        <p15:guide id="6" orient="horz" pos="1570" userDrawn="1">
          <p15:clr>
            <a:srgbClr val="A4A3A4"/>
          </p15:clr>
        </p15:guide>
        <p15:guide id="7" orient="horz" pos="1616" userDrawn="1">
          <p15:clr>
            <a:srgbClr val="A4A3A4"/>
          </p15:clr>
        </p15:guide>
        <p15:guide id="8" pos="975" userDrawn="1">
          <p15:clr>
            <a:srgbClr val="A4A3A4"/>
          </p15:clr>
        </p15:guide>
        <p15:guide id="9" pos="2555" userDrawn="1">
          <p15:clr>
            <a:srgbClr val="A4A3A4"/>
          </p15:clr>
        </p15:guide>
        <p15:guide id="10" pos="176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E41"/>
    <a:srgbClr val="235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6" autoAdjust="0"/>
    <p:restoredTop sz="95473" autoAdjust="0"/>
  </p:normalViewPr>
  <p:slideViewPr>
    <p:cSldViewPr snapToGrid="0" showGuides="1">
      <p:cViewPr varScale="1">
        <p:scale>
          <a:sx n="109" d="100"/>
          <a:sy n="109" d="100"/>
        </p:scale>
        <p:origin x="1596" y="108"/>
      </p:cViewPr>
      <p:guideLst>
        <p:guide orient="horz" pos="1842"/>
        <p:guide orient="horz" pos="3294"/>
        <p:guide orient="horz" pos="2228"/>
        <p:guide orient="horz" pos="2614"/>
        <p:guide pos="2859"/>
        <p:guide orient="horz" pos="1570"/>
        <p:guide orient="horz" pos="1616"/>
        <p:guide pos="975"/>
        <p:guide pos="2555"/>
        <p:guide pos="176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1" d="100"/>
          <a:sy n="111" d="100"/>
        </p:scale>
        <p:origin x="244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chelle O'Connor" userId="2d2b8ceb-200c-4e61-afdb-4a49f84bde56" providerId="ADAL" clId="{1FECEB8B-99A4-4D44-84B4-CBC39DDC04E5}"/>
    <pc:docChg chg="custSel modSld">
      <pc:chgData name="Rochelle O'Connor" userId="2d2b8ceb-200c-4e61-afdb-4a49f84bde56" providerId="ADAL" clId="{1FECEB8B-99A4-4D44-84B4-CBC39DDC04E5}" dt="2021-07-14T03:26:23.332" v="3"/>
      <pc:docMkLst>
        <pc:docMk/>
      </pc:docMkLst>
      <pc:sldChg chg="modSp">
        <pc:chgData name="Rochelle O'Connor" userId="2d2b8ceb-200c-4e61-afdb-4a49f84bde56" providerId="ADAL" clId="{1FECEB8B-99A4-4D44-84B4-CBC39DDC04E5}" dt="2021-07-14T03:25:54.919" v="1" actId="27636"/>
        <pc:sldMkLst>
          <pc:docMk/>
          <pc:sldMk cId="3273439337" sldId="281"/>
        </pc:sldMkLst>
        <pc:spChg chg="mod">
          <ac:chgData name="Rochelle O'Connor" userId="2d2b8ceb-200c-4e61-afdb-4a49f84bde56" providerId="ADAL" clId="{1FECEB8B-99A4-4D44-84B4-CBC39DDC04E5}" dt="2021-07-14T03:25:54.919" v="1" actId="27636"/>
          <ac:spMkLst>
            <pc:docMk/>
            <pc:sldMk cId="3273439337" sldId="281"/>
            <ac:spMk id="2" creationId="{5046C832-250F-4E52-90FD-973C64C09B72}"/>
          </ac:spMkLst>
        </pc:spChg>
      </pc:sldChg>
      <pc:sldChg chg="modSp">
        <pc:chgData name="Rochelle O'Connor" userId="2d2b8ceb-200c-4e61-afdb-4a49f84bde56" providerId="ADAL" clId="{1FECEB8B-99A4-4D44-84B4-CBC39DDC04E5}" dt="2021-07-14T03:26:08.437" v="2"/>
        <pc:sldMkLst>
          <pc:docMk/>
          <pc:sldMk cId="2495086309" sldId="282"/>
        </pc:sldMkLst>
        <pc:spChg chg="mod">
          <ac:chgData name="Rochelle O'Connor" userId="2d2b8ceb-200c-4e61-afdb-4a49f84bde56" providerId="ADAL" clId="{1FECEB8B-99A4-4D44-84B4-CBC39DDC04E5}" dt="2021-07-14T03:26:08.437" v="2"/>
          <ac:spMkLst>
            <pc:docMk/>
            <pc:sldMk cId="2495086309" sldId="282"/>
            <ac:spMk id="6" creationId="{451D1D48-9A72-48DB-A8D3-EEAADE8171FF}"/>
          </ac:spMkLst>
        </pc:spChg>
      </pc:sldChg>
      <pc:sldChg chg="modSp">
        <pc:chgData name="Rochelle O'Connor" userId="2d2b8ceb-200c-4e61-afdb-4a49f84bde56" providerId="ADAL" clId="{1FECEB8B-99A4-4D44-84B4-CBC39DDC04E5}" dt="2021-07-14T03:26:23.332" v="3"/>
        <pc:sldMkLst>
          <pc:docMk/>
          <pc:sldMk cId="1601231633" sldId="285"/>
        </pc:sldMkLst>
        <pc:spChg chg="mod">
          <ac:chgData name="Rochelle O'Connor" userId="2d2b8ceb-200c-4e61-afdb-4a49f84bde56" providerId="ADAL" clId="{1FECEB8B-99A4-4D44-84B4-CBC39DDC04E5}" dt="2021-07-14T03:26:23.332" v="3"/>
          <ac:spMkLst>
            <pc:docMk/>
            <pc:sldMk cId="1601231633" sldId="285"/>
            <ac:spMk id="2" creationId="{4BC170DC-1332-4FC7-8098-8176444940E9}"/>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r>
              <a:rPr lang="en-AU" b="1" i="0" dirty="0">
                <a:latin typeface="Arial" panose="020B0604020202020204" pitchFamily="34" charset="0"/>
                <a:cs typeface="Arial" panose="020B0604020202020204" pitchFamily="34" charset="0"/>
              </a:rPr>
              <a:t>Chart Title</a:t>
            </a:r>
          </a:p>
        </c:rich>
      </c:tx>
      <c:layout>
        <c:manualLayout>
          <c:xMode val="edge"/>
          <c:yMode val="edge"/>
          <c:x val="5.0067121985634906E-2"/>
          <c:y val="1.3324634909076276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
          <c:y val="0.15850469155990188"/>
          <c:w val="0.99770930078221387"/>
          <c:h val="0.84045729227549248"/>
        </c:manualLayout>
      </c:layout>
      <c:barChart>
        <c:barDir val="col"/>
        <c:grouping val="percentStack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6E13-44E1-9680-BF397F888C05}"/>
            </c:ext>
          </c:extLst>
        </c:ser>
        <c:ser>
          <c:idx val="1"/>
          <c:order val="1"/>
          <c:tx>
            <c:strRef>
              <c:f>Sheet1!$C$1</c:f>
              <c:strCache>
                <c:ptCount val="1"/>
                <c:pt idx="0">
                  <c:v>Series 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6E13-44E1-9680-BF397F888C05}"/>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6E13-44E1-9680-BF397F888C05}"/>
            </c:ext>
          </c:extLst>
        </c:ser>
        <c:dLbls>
          <c:showLegendKey val="0"/>
          <c:showVal val="0"/>
          <c:showCatName val="0"/>
          <c:showSerName val="0"/>
          <c:showPercent val="0"/>
          <c:showBubbleSize val="0"/>
        </c:dLbls>
        <c:gapWidth val="45"/>
        <c:overlap val="100"/>
        <c:axId val="240315640"/>
        <c:axId val="240315248"/>
      </c:barChart>
      <c:catAx>
        <c:axId val="240315640"/>
        <c:scaling>
          <c:orientation val="minMax"/>
        </c:scaling>
        <c:delete val="1"/>
        <c:axPos val="b"/>
        <c:numFmt formatCode="General" sourceLinked="1"/>
        <c:majorTickMark val="none"/>
        <c:minorTickMark val="none"/>
        <c:tickLblPos val="nextTo"/>
        <c:crossAx val="240315248"/>
        <c:crosses val="autoZero"/>
        <c:auto val="1"/>
        <c:lblAlgn val="ctr"/>
        <c:lblOffset val="100"/>
        <c:noMultiLvlLbl val="0"/>
      </c:catAx>
      <c:valAx>
        <c:axId val="240315248"/>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240315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r>
              <a:rPr lang="en-US" sz="1600" b="1" i="0" kern="1200" spc="0" baseline="0" dirty="0">
                <a:solidFill>
                  <a:srgbClr val="19233E"/>
                </a:solidFill>
                <a:effectLst/>
                <a:latin typeface="Arial" panose="020B0604020202020204" pitchFamily="34" charset="0"/>
                <a:cs typeface="Arial" panose="020B0604020202020204" pitchFamily="34" charset="0"/>
              </a:rPr>
              <a:t>Chart Title</a:t>
            </a:r>
            <a:endParaRPr lang="en-AU" sz="1600" b="1" i="0" dirty="0">
              <a:effectLst/>
              <a:latin typeface="Arial" panose="020B0604020202020204" pitchFamily="34" charset="0"/>
              <a:cs typeface="Arial" panose="020B0604020202020204" pitchFamily="34" charset="0"/>
            </a:endParaRPr>
          </a:p>
        </c:rich>
      </c:tx>
      <c:layout>
        <c:manualLayout>
          <c:xMode val="edge"/>
          <c:yMode val="edge"/>
          <c:x val="1.8802394693555564E-2"/>
          <c:y val="1.6662275328469617E-2"/>
        </c:manualLayout>
      </c:layout>
      <c:overlay val="0"/>
      <c:spPr>
        <a:noFill/>
        <a:ln>
          <a:noFill/>
        </a:ln>
        <a:effectLst/>
      </c:spPr>
      <c:txPr>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endParaRPr lang="en-US"/>
        </a:p>
      </c:txPr>
    </c:title>
    <c:autoTitleDeleted val="0"/>
    <c:plotArea>
      <c:layout>
        <c:manualLayout>
          <c:layoutTarget val="inner"/>
          <c:xMode val="edge"/>
          <c:yMode val="edge"/>
          <c:x val="0.22139730433599247"/>
          <c:y val="0.18716181113673139"/>
          <c:w val="0.57738947809885199"/>
          <c:h val="0.7978959783777454"/>
        </c:manualLayout>
      </c:layout>
      <c:pieChart>
        <c:varyColors val="1"/>
        <c:ser>
          <c:idx val="0"/>
          <c:order val="0"/>
          <c:tx>
            <c:strRef>
              <c:f>Sheet1!$B$1</c:f>
              <c:strCache>
                <c:ptCount val="1"/>
                <c:pt idx="0">
                  <c:v>Sales</c:v>
                </c:pt>
              </c:strCache>
            </c:strRef>
          </c:tx>
          <c:spPr>
            <a:ln>
              <a:noFill/>
            </a:ln>
          </c:spPr>
          <c:dPt>
            <c:idx val="0"/>
            <c:bubble3D val="0"/>
            <c:spPr>
              <a:pattFill prst="pct90">
                <a:fgClr>
                  <a:schemeClr val="accent5"/>
                </a:fgClr>
                <a:bgClr>
                  <a:schemeClr val="bg1"/>
                </a:bgClr>
              </a:pattFill>
              <a:ln w="19050">
                <a:noFill/>
              </a:ln>
              <a:effectLst/>
            </c:spPr>
            <c:extLst>
              <c:ext xmlns:c16="http://schemas.microsoft.com/office/drawing/2014/chart" uri="{C3380CC4-5D6E-409C-BE32-E72D297353CC}">
                <c16:uniqueId val="{00000001-3507-4096-88DB-1BE9AAD60A27}"/>
              </c:ext>
            </c:extLst>
          </c:dPt>
          <c:dPt>
            <c:idx val="1"/>
            <c:bubble3D val="0"/>
            <c:spPr>
              <a:pattFill prst="pct90">
                <a:fgClr>
                  <a:schemeClr val="accent2"/>
                </a:fgClr>
                <a:bgClr>
                  <a:schemeClr val="bg1"/>
                </a:bgClr>
              </a:pattFill>
              <a:ln w="19050">
                <a:noFill/>
              </a:ln>
              <a:effectLst/>
            </c:spPr>
            <c:extLst>
              <c:ext xmlns:c16="http://schemas.microsoft.com/office/drawing/2014/chart" uri="{C3380CC4-5D6E-409C-BE32-E72D297353CC}">
                <c16:uniqueId val="{00000003-3507-4096-88DB-1BE9AAD60A27}"/>
              </c:ext>
            </c:extLst>
          </c:dPt>
          <c:dPt>
            <c:idx val="2"/>
            <c:bubble3D val="0"/>
            <c:spPr>
              <a:pattFill prst="pct90">
                <a:fgClr>
                  <a:schemeClr val="accent3"/>
                </a:fgClr>
                <a:bgClr>
                  <a:schemeClr val="bg1"/>
                </a:bgClr>
              </a:pattFill>
              <a:ln w="19050">
                <a:noFill/>
              </a:ln>
              <a:effectLst/>
            </c:spPr>
            <c:extLst>
              <c:ext xmlns:c16="http://schemas.microsoft.com/office/drawing/2014/chart" uri="{C3380CC4-5D6E-409C-BE32-E72D297353CC}">
                <c16:uniqueId val="{00000005-3507-4096-88DB-1BE9AAD60A27}"/>
              </c:ext>
            </c:extLst>
          </c:dPt>
          <c:dPt>
            <c:idx val="3"/>
            <c:bubble3D val="0"/>
            <c:spPr>
              <a:pattFill prst="pct90">
                <a:fgClr>
                  <a:schemeClr val="accent6"/>
                </a:fgClr>
                <a:bgClr>
                  <a:schemeClr val="bg1"/>
                </a:bgClr>
              </a:pattFill>
              <a:ln w="19050">
                <a:noFill/>
              </a:ln>
              <a:effectLst/>
            </c:spPr>
            <c:extLst>
              <c:ext xmlns:c16="http://schemas.microsoft.com/office/drawing/2014/chart" uri="{C3380CC4-5D6E-409C-BE32-E72D297353CC}">
                <c16:uniqueId val="{00000007-3507-4096-88DB-1BE9AAD60A27}"/>
              </c:ext>
            </c:extLst>
          </c:dPt>
          <c:dLbls>
            <c:dLbl>
              <c:idx val="2"/>
              <c:tx>
                <c:rich>
                  <a:bodyPr/>
                  <a:lstStyle/>
                  <a:p>
                    <a:fld id="{BC5D0DBC-5192-4D8E-9C93-110176CD87CC}" type="SERIESNAME">
                      <a:rPr lang="en-US">
                        <a:solidFill>
                          <a:schemeClr val="tx2"/>
                        </a:solidFill>
                      </a:rPr>
                      <a:pPr/>
                      <a:t>[SERIES NAME]</a:t>
                    </a:fld>
                    <a:r>
                      <a:rPr lang="en-US" baseline="0" dirty="0"/>
                      <a:t>, </a:t>
                    </a:r>
                    <a:fld id="{4B725BE5-439E-48A7-81A4-165608449EA8}" type="VALUE">
                      <a:rPr lang="en-US" baseline="0"/>
                      <a:pPr/>
                      <a:t>[VALUE]</a:t>
                    </a:fld>
                    <a:endParaRPr lang="en-US" baseline="0" dirty="0"/>
                  </a:p>
                </c:rich>
              </c:tx>
              <c:dLblPos val="out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3507-4096-88DB-1BE9AAD60A27}"/>
                </c:ext>
              </c:extLst>
            </c:dLbl>
            <c:spPr>
              <a:pattFill prst="pct5">
                <a:fgClr>
                  <a:schemeClr val="accent1"/>
                </a:fgClr>
                <a:bgClr>
                  <a:schemeClr val="bg1"/>
                </a:bgClr>
              </a:patt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1"/>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507-4096-88DB-1BE9AAD60A2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2B186FB7-8198-2C41-9C7F-A67099EBC713}" type="datetimeFigureOut">
              <a:rPr lang="en-US" smtClean="0"/>
              <a:t>7/14/2021</a:t>
            </a:fld>
            <a:endParaRPr lang="en-US"/>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C9959333-EC29-A740-B340-F32DF9D7D5B5}" type="slidenum">
              <a:rPr lang="en-US" smtClean="0"/>
              <a:t>‹#›</a:t>
            </a:fld>
            <a:endParaRPr lang="en-US"/>
          </a:p>
        </p:txBody>
      </p:sp>
    </p:spTree>
    <p:extLst>
      <p:ext uri="{BB962C8B-B14F-4D97-AF65-F5344CB8AC3E}">
        <p14:creationId xmlns:p14="http://schemas.microsoft.com/office/powerpoint/2010/main" val="806957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5832F91E-6BD3-4F0D-9CA3-7829EAE64D63}" type="datetimeFigureOut">
              <a:rPr lang="en-AU" smtClean="0"/>
              <a:t>14/07/2021</a:t>
            </a:fld>
            <a:endParaRPr lang="en-AU" dirty="0"/>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09C5488-DD16-4714-9519-7BE21BA11D4E}" type="slidenum">
              <a:rPr lang="en-AU" smtClean="0"/>
              <a:t>‹#›</a:t>
            </a:fld>
            <a:endParaRPr lang="en-AU" dirty="0"/>
          </a:p>
        </p:txBody>
      </p:sp>
    </p:spTree>
    <p:extLst>
      <p:ext uri="{BB962C8B-B14F-4D97-AF65-F5344CB8AC3E}">
        <p14:creationId xmlns:p14="http://schemas.microsoft.com/office/powerpoint/2010/main" val="2809874824"/>
      </p:ext>
    </p:extLst>
  </p:cSld>
  <p:clrMap bg1="lt1" tx1="dk1" bg2="lt2" tx2="dk2" accent1="accent1" accent2="accent2" accent3="accent3" accent4="accent4" accent5="accent5" accent6="accent6" hlink="hlink" folHlink="folHlink"/>
  <p:notesStyle>
    <a:lvl1pPr marL="0" algn="l" defTabSz="914347" rtl="0" eaLnBrk="1" latinLnBrk="0" hangingPunct="1">
      <a:defRPr sz="1200" kern="1200">
        <a:solidFill>
          <a:schemeClr val="tx1"/>
        </a:solidFill>
        <a:latin typeface="+mn-lt"/>
        <a:ea typeface="+mn-ea"/>
        <a:cs typeface="+mn-cs"/>
      </a:defRPr>
    </a:lvl1pPr>
    <a:lvl2pPr marL="457173" algn="l" defTabSz="914347" rtl="0" eaLnBrk="1" latinLnBrk="0" hangingPunct="1">
      <a:defRPr sz="1200" kern="1200">
        <a:solidFill>
          <a:schemeClr val="tx1"/>
        </a:solidFill>
        <a:latin typeface="+mn-lt"/>
        <a:ea typeface="+mn-ea"/>
        <a:cs typeface="+mn-cs"/>
      </a:defRPr>
    </a:lvl2pPr>
    <a:lvl3pPr marL="914347" algn="l" defTabSz="914347" rtl="0" eaLnBrk="1" latinLnBrk="0" hangingPunct="1">
      <a:defRPr sz="1200" kern="1200">
        <a:solidFill>
          <a:schemeClr val="tx1"/>
        </a:solidFill>
        <a:latin typeface="+mn-lt"/>
        <a:ea typeface="+mn-ea"/>
        <a:cs typeface="+mn-cs"/>
      </a:defRPr>
    </a:lvl3pPr>
    <a:lvl4pPr marL="1371520" algn="l" defTabSz="914347" rtl="0" eaLnBrk="1" latinLnBrk="0" hangingPunct="1">
      <a:defRPr sz="1200" kern="1200">
        <a:solidFill>
          <a:schemeClr val="tx1"/>
        </a:solidFill>
        <a:latin typeface="+mn-lt"/>
        <a:ea typeface="+mn-ea"/>
        <a:cs typeface="+mn-cs"/>
      </a:defRPr>
    </a:lvl4pPr>
    <a:lvl5pPr marL="1828694" algn="l" defTabSz="914347" rtl="0" eaLnBrk="1" latinLnBrk="0" hangingPunct="1">
      <a:defRPr sz="1200" kern="1200">
        <a:solidFill>
          <a:schemeClr val="tx1"/>
        </a:solidFill>
        <a:latin typeface="+mn-lt"/>
        <a:ea typeface="+mn-ea"/>
        <a:cs typeface="+mn-cs"/>
      </a:defRPr>
    </a:lvl5pPr>
    <a:lvl6pPr marL="2285866" algn="l" defTabSz="914347" rtl="0" eaLnBrk="1" latinLnBrk="0" hangingPunct="1">
      <a:defRPr sz="1200" kern="1200">
        <a:solidFill>
          <a:schemeClr val="tx1"/>
        </a:solidFill>
        <a:latin typeface="+mn-lt"/>
        <a:ea typeface="+mn-ea"/>
        <a:cs typeface="+mn-cs"/>
      </a:defRPr>
    </a:lvl6pPr>
    <a:lvl7pPr marL="2743041" algn="l" defTabSz="914347" rtl="0" eaLnBrk="1" latinLnBrk="0" hangingPunct="1">
      <a:defRPr sz="1200" kern="1200">
        <a:solidFill>
          <a:schemeClr val="tx1"/>
        </a:solidFill>
        <a:latin typeface="+mn-lt"/>
        <a:ea typeface="+mn-ea"/>
        <a:cs typeface="+mn-cs"/>
      </a:defRPr>
    </a:lvl7pPr>
    <a:lvl8pPr marL="3200214" algn="l" defTabSz="914347" rtl="0" eaLnBrk="1" latinLnBrk="0" hangingPunct="1">
      <a:defRPr sz="1200" kern="1200">
        <a:solidFill>
          <a:schemeClr val="tx1"/>
        </a:solidFill>
        <a:latin typeface="+mn-lt"/>
        <a:ea typeface="+mn-ea"/>
        <a:cs typeface="+mn-cs"/>
      </a:defRPr>
    </a:lvl8pPr>
    <a:lvl9pPr marL="3657388" algn="l" defTabSz="91434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der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55460" y="4048755"/>
            <a:ext cx="347702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55462"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10;&#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686101475"/>
      </p:ext>
    </p:extLst>
  </p:cSld>
  <p:clrMapOvr>
    <a:masterClrMapping/>
  </p:clrMapOvr>
  <p:transition>
    <p:fad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Young student using an interactive device at her desk.&#10;">
            <a:extLst>
              <a:ext uri="{FF2B5EF4-FFF2-40B4-BE49-F238E27FC236}">
                <a16:creationId xmlns:a16="http://schemas.microsoft.com/office/drawing/2014/main" id="{803D38EF-B025-1D4B-89FA-98E21AEAA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033881"/>
            <a:ext cx="5053364" cy="4982400"/>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b="1" i="0">
                <a:solidFill>
                  <a:schemeClr val="bg1"/>
                </a:solidFill>
                <a:latin typeface="Arial" panose="020B0604020202020204" pitchFamily="34" charset="0"/>
                <a:cs typeface="Arial" panose="020B0604020202020204" pitchFamily="34" charset="0"/>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Tree>
    <p:extLst>
      <p:ext uri="{BB962C8B-B14F-4D97-AF65-F5344CB8AC3E}">
        <p14:creationId xmlns:p14="http://schemas.microsoft.com/office/powerpoint/2010/main" val="295140373"/>
      </p:ext>
    </p:extLst>
  </p:cSld>
  <p:clrMapOvr>
    <a:masterClrMapping/>
  </p:clrMapOvr>
  <p:transition>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Divider - 2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
        <p:nvSpPr>
          <p:cNvPr id="9" name="Picture Placeholder 3">
            <a:extLst>
              <a:ext uri="{FF2B5EF4-FFF2-40B4-BE49-F238E27FC236}">
                <a16:creationId xmlns:a16="http://schemas.microsoft.com/office/drawing/2014/main" id="{223F6E78-7528-7440-B004-6002B939DF24}"/>
              </a:ext>
            </a:extLst>
          </p:cNvPr>
          <p:cNvSpPr>
            <a:spLocks noGrp="1"/>
          </p:cNvSpPr>
          <p:nvPr>
            <p:ph type="pic" sz="quarter" idx="16" hasCustomPrompt="1"/>
          </p:nvPr>
        </p:nvSpPr>
        <p:spPr>
          <a:xfrm>
            <a:off x="72375" y="1123431"/>
            <a:ext cx="4753626" cy="4753626"/>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443894679"/>
      </p:ext>
    </p:extLst>
  </p:cSld>
  <p:clrMapOvr>
    <a:masterClrMapping/>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63806" y="4048760"/>
            <a:ext cx="3477026" cy="904985"/>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63808"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383229777"/>
      </p:ext>
    </p:extLst>
  </p:cSld>
  <p:clrMapOvr>
    <a:masterClrMapping/>
  </p:clrMapOvr>
  <p:transition>
    <p:fade/>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Students laughing together&#10;">
            <a:extLst>
              <a:ext uri="{FF2B5EF4-FFF2-40B4-BE49-F238E27FC236}">
                <a16:creationId xmlns:a16="http://schemas.microsoft.com/office/drawing/2014/main" id="{003C764F-E1E8-4742-B073-1F328976771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081424" y="1019624"/>
            <a:ext cx="5062575" cy="4991482"/>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2520100275"/>
      </p:ext>
    </p:extLst>
  </p:cSld>
  <p:clrMapOvr>
    <a:masterClrMapping/>
  </p:clrMapOvr>
  <p:transition>
    <p:fad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Divider - 4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
        <p:nvSpPr>
          <p:cNvPr id="11" name="Picture Placeholder 3">
            <a:extLst>
              <a:ext uri="{FF2B5EF4-FFF2-40B4-BE49-F238E27FC236}">
                <a16:creationId xmlns:a16="http://schemas.microsoft.com/office/drawing/2014/main" id="{7C718A9F-64B4-4F43-B9C2-99B71EAF7BA2}"/>
              </a:ext>
            </a:extLst>
          </p:cNvPr>
          <p:cNvSpPr>
            <a:spLocks noGrp="1"/>
          </p:cNvSpPr>
          <p:nvPr>
            <p:ph type="pic" sz="quarter" idx="16" hasCustomPrompt="1"/>
          </p:nvPr>
        </p:nvSpPr>
        <p:spPr>
          <a:xfrm>
            <a:off x="4156694" y="1067433"/>
            <a:ext cx="4824745" cy="4824745"/>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192509560"/>
      </p:ext>
    </p:extLst>
  </p:cSld>
  <p:clrMapOvr>
    <a:masterClrMapping/>
  </p:clrMapOvr>
  <p:transition>
    <p:fade/>
  </p:transition>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looking towards the camera&#10;&#10;Description automatically generated">
            <a:extLst>
              <a:ext uri="{FF2B5EF4-FFF2-40B4-BE49-F238E27FC236}">
                <a16:creationId xmlns:a16="http://schemas.microsoft.com/office/drawing/2014/main" id="{D4008A49-619C-5548-84EE-F00AC7D6ECB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79064" y="1135738"/>
            <a:ext cx="5159316" cy="5086864"/>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Tree>
    <p:extLst>
      <p:ext uri="{BB962C8B-B14F-4D97-AF65-F5344CB8AC3E}">
        <p14:creationId xmlns:p14="http://schemas.microsoft.com/office/powerpoint/2010/main" val="3050031955"/>
      </p:ext>
    </p:extLst>
  </p:cSld>
  <p:clrMapOvr>
    <a:masterClrMapping/>
  </p:clrMapOvr>
  <p:transition>
    <p:fade/>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ivider - 5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
        <p:nvSpPr>
          <p:cNvPr id="9" name="Picture Placeholder 3">
            <a:extLst>
              <a:ext uri="{FF2B5EF4-FFF2-40B4-BE49-F238E27FC236}">
                <a16:creationId xmlns:a16="http://schemas.microsoft.com/office/drawing/2014/main" id="{66547C3F-71E4-6246-AA9C-625ABFECC0DB}"/>
              </a:ext>
            </a:extLst>
          </p:cNvPr>
          <p:cNvSpPr>
            <a:spLocks noGrp="1"/>
          </p:cNvSpPr>
          <p:nvPr>
            <p:ph type="pic" sz="quarter" idx="16" hasCustomPrompt="1"/>
          </p:nvPr>
        </p:nvSpPr>
        <p:spPr>
          <a:xfrm>
            <a:off x="4015741" y="1184356"/>
            <a:ext cx="4885962" cy="4885962"/>
          </a:xfrm>
          <a:prstGeom prst="ellipse">
            <a:avLst/>
          </a:prstGeom>
        </p:spPr>
        <p:txBody>
          <a:bodyPr anchor="ctr"/>
          <a:lstStyle>
            <a:lvl1pPr algn="ctr">
              <a:defRPr>
                <a:solidFill>
                  <a:srgbClr val="19233E"/>
                </a:solidFill>
              </a:defRPr>
            </a:lvl1pPr>
          </a:lstStyle>
          <a:p>
            <a:r>
              <a:rPr lang="en-US" dirty="0"/>
              <a:t>Insert image here</a:t>
            </a:r>
          </a:p>
        </p:txBody>
      </p:sp>
    </p:spTree>
    <p:extLst>
      <p:ext uri="{BB962C8B-B14F-4D97-AF65-F5344CB8AC3E}">
        <p14:creationId xmlns:p14="http://schemas.microsoft.com/office/powerpoint/2010/main" val="1381879561"/>
      </p:ext>
    </p:extLst>
  </p:cSld>
  <p:clrMapOvr>
    <a:masterClrMapping/>
  </p:clrMapOvr>
  <p:transition>
    <p:fade/>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098" y="4048760"/>
            <a:ext cx="3477026" cy="1766983"/>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0"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260454" y="5961559"/>
            <a:ext cx="659277" cy="720000"/>
          </a:xfrm>
          <a:prstGeom prst="rect">
            <a:avLst/>
          </a:prstGeom>
        </p:spPr>
      </p:pic>
      <p:sp>
        <p:nvSpPr>
          <p:cNvPr id="3" name="TextBox 2">
            <a:extLst>
              <a:ext uri="{FF2B5EF4-FFF2-40B4-BE49-F238E27FC236}">
                <a16:creationId xmlns:a16="http://schemas.microsoft.com/office/drawing/2014/main" id="{FDBF3B5F-3C25-2D4B-8B90-C5502DE028CB}"/>
              </a:ext>
            </a:extLst>
          </p:cNvPr>
          <p:cNvSpPr txBox="1"/>
          <p:nvPr userDrawn="1"/>
        </p:nvSpPr>
        <p:spPr>
          <a:xfrm>
            <a:off x="8188036" y="1194955"/>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793807050"/>
      </p:ext>
    </p:extLst>
  </p:cSld>
  <p:clrMapOvr>
    <a:masterClrMapping/>
  </p:clrMapOvr>
  <p:transition>
    <p:fade/>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4" name="Text Placeholder 3"/>
          <p:cNvSpPr>
            <a:spLocks noGrp="1"/>
          </p:cNvSpPr>
          <p:nvPr>
            <p:ph type="body" sz="quarter" idx="19"/>
          </p:nvPr>
        </p:nvSpPr>
        <p:spPr>
          <a:xfrm>
            <a:off x="297272" y="1844675"/>
            <a:ext cx="8659415" cy="417870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2078">
            <a:extLst>
              <a:ext uri="{FF2B5EF4-FFF2-40B4-BE49-F238E27FC236}">
                <a16:creationId xmlns:a16="http://schemas.microsoft.com/office/drawing/2014/main" id="{6CEE090E-CCFD-D641-BC04-E336F151C887}"/>
              </a:ext>
            </a:extLst>
          </p:cNvPr>
          <p:cNvSpPr>
            <a:spLocks noGrp="1"/>
          </p:cNvSpPr>
          <p:nvPr>
            <p:ph type="body" sz="quarter" idx="15" hasCustomPrompt="1"/>
          </p:nvPr>
        </p:nvSpPr>
        <p:spPr>
          <a:xfrm>
            <a:off x="292150" y="1210247"/>
            <a:ext cx="6574221" cy="467634"/>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5" name="Title 1">
            <a:extLst>
              <a:ext uri="{FF2B5EF4-FFF2-40B4-BE49-F238E27FC236}">
                <a16:creationId xmlns:a16="http://schemas.microsoft.com/office/drawing/2014/main" id="{230DD9A7-09FE-4E1B-A672-CED018A0372F}"/>
              </a:ext>
            </a:extLst>
          </p:cNvPr>
          <p:cNvSpPr>
            <a:spLocks noGrp="1"/>
          </p:cNvSpPr>
          <p:nvPr>
            <p:ph type="title" hasCustomPrompt="1"/>
          </p:nvPr>
        </p:nvSpPr>
        <p:spPr>
          <a:xfrm>
            <a:off x="292150" y="703448"/>
            <a:ext cx="6727361" cy="498470"/>
          </a:xfrm>
        </p:spPr>
        <p:txBody>
          <a:bodyPr>
            <a:noAutofit/>
          </a:bodyPr>
          <a:lstStyle>
            <a:lvl1pPr>
              <a:defRPr>
                <a:solidFill>
                  <a:schemeClr val="tx2"/>
                </a:solidFill>
              </a:defRPr>
            </a:lvl1pPr>
          </a:lstStyle>
          <a:p>
            <a:r>
              <a:rPr lang="en-US" dirty="0"/>
              <a:t>Agenda slide</a:t>
            </a:r>
            <a:endParaRPr lang="en-AU" dirty="0"/>
          </a:p>
        </p:txBody>
      </p:sp>
      <p:cxnSp>
        <p:nvCxnSpPr>
          <p:cNvPr id="21" name="Straight Connector 20">
            <a:extLst>
              <a:ext uri="{FF2B5EF4-FFF2-40B4-BE49-F238E27FC236}">
                <a16:creationId xmlns:a16="http://schemas.microsoft.com/office/drawing/2014/main" id="{BC913C52-0751-BC4D-A716-67C521725C4C}"/>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385F729-539D-F848-B304-C18B0623A65C}"/>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Tree>
    <p:extLst>
      <p:ext uri="{BB962C8B-B14F-4D97-AF65-F5344CB8AC3E}">
        <p14:creationId xmlns:p14="http://schemas.microsoft.com/office/powerpoint/2010/main" val="276681507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Content A">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294660" y="1844675"/>
            <a:ext cx="8628224" cy="4236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5"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9"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167686015"/>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Conten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292100" y="1844675"/>
            <a:ext cx="8572723" cy="42454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4102682973"/>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Slide A">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8"/>
          </p:nvPr>
        </p:nvSpPr>
        <p:spPr>
          <a:xfrm>
            <a:off x="4572000" y="1844676"/>
            <a:ext cx="4335465" cy="41477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quarter" idx="17"/>
          </p:nvPr>
        </p:nvSpPr>
        <p:spPr>
          <a:xfrm>
            <a:off x="292100" y="1844676"/>
            <a:ext cx="4183856" cy="41477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58103310"/>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example bar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2" name="Chart Placeholder 5" descr="Name of bar chart to be inserted" title="Chart">
            <a:extLst>
              <a:ext uri="{FF2B5EF4-FFF2-40B4-BE49-F238E27FC236}">
                <a16:creationId xmlns:a16="http://schemas.microsoft.com/office/drawing/2014/main" id="{78CDAE48-35F7-4A8F-908A-26AABCF38BAC}"/>
              </a:ext>
            </a:extLst>
          </p:cNvPr>
          <p:cNvGraphicFramePr>
            <a:graphicFrameLocks/>
          </p:cNvGraphicFramePr>
          <p:nvPr userDrawn="1">
            <p:extLst>
              <p:ext uri="{D42A27DB-BD31-4B8C-83A1-F6EECF244321}">
                <p14:modId xmlns:p14="http://schemas.microsoft.com/office/powerpoint/2010/main" val="3933837282"/>
              </p:ext>
            </p:extLst>
          </p:nvPr>
        </p:nvGraphicFramePr>
        <p:xfrm>
          <a:off x="4062200" y="1844675"/>
          <a:ext cx="5051624" cy="41388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3864547" cy="41388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7"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30205"/>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8"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2050745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example pi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1" name="Chart Placeholder 6" descr="Name of pie chart to be inserted" title="Chart">
            <a:extLst>
              <a:ext uri="{FF2B5EF4-FFF2-40B4-BE49-F238E27FC236}">
                <a16:creationId xmlns:a16="http://schemas.microsoft.com/office/drawing/2014/main" id="{605EC759-23A5-412D-8489-3CD3D3F4FD71}"/>
              </a:ext>
            </a:extLst>
          </p:cNvPr>
          <p:cNvGraphicFramePr>
            <a:graphicFrameLocks/>
          </p:cNvGraphicFramePr>
          <p:nvPr userDrawn="1">
            <p:extLst>
              <p:ext uri="{D42A27DB-BD31-4B8C-83A1-F6EECF244321}">
                <p14:modId xmlns:p14="http://schemas.microsoft.com/office/powerpoint/2010/main" val="2837913673"/>
              </p:ext>
            </p:extLst>
          </p:nvPr>
        </p:nvGraphicFramePr>
        <p:xfrm>
          <a:off x="4706522" y="1844676"/>
          <a:ext cx="4177487" cy="409381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4177487" cy="40938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cxnSp>
        <p:nvCxnSpPr>
          <p:cNvPr id="20" name="Straight Connector 19">
            <a:extLst>
              <a:ext uri="{FF2B5EF4-FFF2-40B4-BE49-F238E27FC236}">
                <a16:creationId xmlns:a16="http://schemas.microsoft.com/office/drawing/2014/main" id="{DEF174A2-A12A-574C-A29E-3FE1A83AA8A7}"/>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2" name="Picture 11"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
        <p:nvSpPr>
          <p:cNvPr id="13" name="Text Placeholder 2078">
            <a:extLst>
              <a:ext uri="{FF2B5EF4-FFF2-40B4-BE49-F238E27FC236}">
                <a16:creationId xmlns:a16="http://schemas.microsoft.com/office/drawing/2014/main" id="{DE976D40-EB64-8443-8524-2F97084E2CFB}"/>
              </a:ext>
            </a:extLst>
          </p:cNvPr>
          <p:cNvSpPr>
            <a:spLocks noGrp="1"/>
          </p:cNvSpPr>
          <p:nvPr userDrawn="1">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userDrawn="1">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5" name="Footer Placeholder 3">
            <a:extLst>
              <a:ext uri="{FF2B5EF4-FFF2-40B4-BE49-F238E27FC236}">
                <a16:creationId xmlns:a16="http://schemas.microsoft.com/office/drawing/2014/main" id="{451CE90D-C2B7-A145-B742-F4069E2952AF}"/>
              </a:ext>
            </a:extLst>
          </p:cNvPr>
          <p:cNvSpPr>
            <a:spLocks noGrp="1"/>
          </p:cNvSpPr>
          <p:nvPr userDrawn="1">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82981154"/>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pictur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F0DC3A9-4AE8-4D39-96BD-7D19AA2EEC40}"/>
              </a:ext>
            </a:extLst>
          </p:cNvPr>
          <p:cNvSpPr>
            <a:spLocks noGrp="1"/>
          </p:cNvSpPr>
          <p:nvPr>
            <p:ph type="pic" sz="quarter" idx="17"/>
          </p:nvPr>
        </p:nvSpPr>
        <p:spPr>
          <a:xfrm>
            <a:off x="4572000" y="1844675"/>
            <a:ext cx="4354316" cy="4067175"/>
          </a:xfrm>
        </p:spPr>
        <p:txBody>
          <a:bodyPr>
            <a:normAutofit/>
          </a:bodyPr>
          <a:lstStyle>
            <a:lvl1pPr marL="0" indent="0">
              <a:buNone/>
              <a:defRPr sz="1350"/>
            </a:lvl1pPr>
          </a:lstStyle>
          <a:p>
            <a:r>
              <a:rPr lang="en-US"/>
              <a:t>Click icon to add picture</a:t>
            </a:r>
            <a:endParaRPr lang="en-AU"/>
          </a:p>
        </p:txBody>
      </p:sp>
      <p:sp>
        <p:nvSpPr>
          <p:cNvPr id="3" name="Text Placeholder 2"/>
          <p:cNvSpPr>
            <a:spLocks noGrp="1"/>
          </p:cNvSpPr>
          <p:nvPr>
            <p:ph type="body" sz="quarter" idx="16"/>
          </p:nvPr>
        </p:nvSpPr>
        <p:spPr>
          <a:xfrm>
            <a:off x="298091" y="1844675"/>
            <a:ext cx="4140744"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2"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3497124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ED2C0BA2-4F2F-4DB2-B9B9-254956473F7A}"/>
              </a:ext>
            </a:extLst>
          </p:cNvPr>
          <p:cNvSpPr>
            <a:spLocks noGrp="1"/>
          </p:cNvSpPr>
          <p:nvPr>
            <p:ph type="tbl" sz="quarter" idx="18"/>
          </p:nvPr>
        </p:nvSpPr>
        <p:spPr>
          <a:xfrm>
            <a:off x="4572000" y="1844675"/>
            <a:ext cx="4289512" cy="4067176"/>
          </a:xfrm>
        </p:spPr>
        <p:txBody>
          <a:bodyPr>
            <a:normAutofit/>
          </a:bodyPr>
          <a:lstStyle>
            <a:lvl1pPr marL="0" indent="0">
              <a:buNone/>
              <a:defRPr sz="1350"/>
            </a:lvl1pPr>
          </a:lstStyle>
          <a:p>
            <a:r>
              <a:rPr lang="en-US"/>
              <a:t>Click icon to add table</a:t>
            </a:r>
            <a:endParaRPr lang="en-AU" dirty="0"/>
          </a:p>
        </p:txBody>
      </p:sp>
      <p:sp>
        <p:nvSpPr>
          <p:cNvPr id="4" name="Text Placeholder 3"/>
          <p:cNvSpPr>
            <a:spLocks noGrp="1"/>
          </p:cNvSpPr>
          <p:nvPr>
            <p:ph type="body" sz="quarter" idx="17"/>
          </p:nvPr>
        </p:nvSpPr>
        <p:spPr>
          <a:xfrm>
            <a:off x="292100" y="1844675"/>
            <a:ext cx="4120102"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3"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B1B7782E-9F13-7747-9D25-96B05BFAA5DD}"/>
              </a:ext>
            </a:extLst>
          </p:cNvPr>
          <p:cNvSpPr txBox="1"/>
          <p:nvPr userDrawn="1"/>
        </p:nvSpPr>
        <p:spPr>
          <a:xfrm>
            <a:off x="249382" y="415636"/>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4219724567"/>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62F238E7-DF0B-440A-80CD-92A5852D35B8}"/>
              </a:ext>
            </a:extLst>
          </p:cNvPr>
          <p:cNvSpPr>
            <a:spLocks noGrp="1"/>
          </p:cNvSpPr>
          <p:nvPr>
            <p:ph type="chart" sz="quarter" idx="18"/>
          </p:nvPr>
        </p:nvSpPr>
        <p:spPr>
          <a:xfrm>
            <a:off x="4572000" y="1844675"/>
            <a:ext cx="4279900" cy="4129998"/>
          </a:xfrm>
        </p:spPr>
        <p:txBody>
          <a:bodyPr>
            <a:normAutofit/>
          </a:bodyPr>
          <a:lstStyle>
            <a:lvl1pPr marL="0" indent="0">
              <a:buNone/>
              <a:defRPr sz="1350">
                <a:solidFill>
                  <a:schemeClr val="tx2"/>
                </a:solidFill>
              </a:defRPr>
            </a:lvl1pPr>
          </a:lstStyle>
          <a:p>
            <a:r>
              <a:rPr lang="en-US"/>
              <a:t>Click icon to add chart</a:t>
            </a:r>
            <a:endParaRPr lang="en-AU" dirty="0"/>
          </a:p>
        </p:txBody>
      </p:sp>
      <p:sp>
        <p:nvSpPr>
          <p:cNvPr id="4" name="Text Placeholder 3"/>
          <p:cNvSpPr>
            <a:spLocks noGrp="1"/>
          </p:cNvSpPr>
          <p:nvPr>
            <p:ph type="body" sz="quarter" idx="17"/>
          </p:nvPr>
        </p:nvSpPr>
        <p:spPr>
          <a:xfrm>
            <a:off x="292101" y="1844675"/>
            <a:ext cx="4111224" cy="41299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3"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7197EDAD-CF55-D841-9671-910D0B8F9569}"/>
              </a:ext>
            </a:extLst>
          </p:cNvPr>
          <p:cNvSpPr txBox="1"/>
          <p:nvPr userDrawn="1"/>
        </p:nvSpPr>
        <p:spPr>
          <a:xfrm>
            <a:off x="654627" y="374073"/>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27928866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ulti image and text">
    <p:spTree>
      <p:nvGrpSpPr>
        <p:cNvPr id="1" name=""/>
        <p:cNvGrpSpPr/>
        <p:nvPr/>
      </p:nvGrpSpPr>
      <p:grpSpPr>
        <a:xfrm>
          <a:off x="0" y="0"/>
          <a:ext cx="0" cy="0"/>
          <a:chOff x="0" y="0"/>
          <a:chExt cx="0" cy="0"/>
        </a:xfrm>
      </p:grpSpPr>
      <p:sp>
        <p:nvSpPr>
          <p:cNvPr id="21" name="Picture Placeholder 20"/>
          <p:cNvSpPr>
            <a:spLocks noGrp="1"/>
          </p:cNvSpPr>
          <p:nvPr>
            <p:ph type="pic" sz="quarter" idx="17"/>
          </p:nvPr>
        </p:nvSpPr>
        <p:spPr>
          <a:xfrm>
            <a:off x="307975" y="1881188"/>
            <a:ext cx="1980000" cy="1704975"/>
          </a:xfrm>
        </p:spPr>
        <p:txBody>
          <a:bodyPr/>
          <a:lstStyle/>
          <a:p>
            <a:r>
              <a:rPr lang="en-US"/>
              <a:t>Click icon to add picture</a:t>
            </a:r>
            <a:endParaRPr lang="en-AU"/>
          </a:p>
        </p:txBody>
      </p:sp>
      <p:sp>
        <p:nvSpPr>
          <p:cNvPr id="22" name="Picture Placeholder 20"/>
          <p:cNvSpPr>
            <a:spLocks noGrp="1"/>
          </p:cNvSpPr>
          <p:nvPr>
            <p:ph type="pic" sz="quarter" idx="18"/>
          </p:nvPr>
        </p:nvSpPr>
        <p:spPr>
          <a:xfrm>
            <a:off x="2517034" y="1881188"/>
            <a:ext cx="1980000" cy="1704975"/>
          </a:xfrm>
        </p:spPr>
        <p:txBody>
          <a:bodyPr/>
          <a:lstStyle/>
          <a:p>
            <a:r>
              <a:rPr lang="en-US"/>
              <a:t>Click icon to add picture</a:t>
            </a:r>
            <a:endParaRPr lang="en-AU"/>
          </a:p>
        </p:txBody>
      </p:sp>
      <p:sp>
        <p:nvSpPr>
          <p:cNvPr id="23" name="Picture Placeholder 20"/>
          <p:cNvSpPr>
            <a:spLocks noGrp="1"/>
          </p:cNvSpPr>
          <p:nvPr>
            <p:ph type="pic" sz="quarter" idx="19"/>
          </p:nvPr>
        </p:nvSpPr>
        <p:spPr>
          <a:xfrm>
            <a:off x="4726093" y="1881188"/>
            <a:ext cx="1980000" cy="1704975"/>
          </a:xfrm>
        </p:spPr>
        <p:txBody>
          <a:bodyPr/>
          <a:lstStyle/>
          <a:p>
            <a:r>
              <a:rPr lang="en-US"/>
              <a:t>Click icon to add picture</a:t>
            </a:r>
            <a:endParaRPr lang="en-AU"/>
          </a:p>
        </p:txBody>
      </p:sp>
      <p:sp>
        <p:nvSpPr>
          <p:cNvPr id="24" name="Picture Placeholder 20"/>
          <p:cNvSpPr>
            <a:spLocks noGrp="1"/>
          </p:cNvSpPr>
          <p:nvPr>
            <p:ph type="pic" sz="quarter" idx="20"/>
          </p:nvPr>
        </p:nvSpPr>
        <p:spPr>
          <a:xfrm>
            <a:off x="6935151" y="1881188"/>
            <a:ext cx="1980000" cy="1704975"/>
          </a:xfrm>
        </p:spPr>
        <p:txBody>
          <a:bodyPr/>
          <a:lstStyle/>
          <a:p>
            <a:r>
              <a:rPr lang="en-US"/>
              <a:t>Click icon to add picture</a:t>
            </a:r>
            <a:endParaRPr lang="en-AU"/>
          </a:p>
        </p:txBody>
      </p:sp>
      <p:sp>
        <p:nvSpPr>
          <p:cNvPr id="26" name="Text Placeholder 25"/>
          <p:cNvSpPr>
            <a:spLocks noGrp="1"/>
          </p:cNvSpPr>
          <p:nvPr>
            <p:ph type="body" sz="quarter" idx="21"/>
          </p:nvPr>
        </p:nvSpPr>
        <p:spPr>
          <a:xfrm>
            <a:off x="307975" y="3729038"/>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7" name="Text Placeholder 25"/>
          <p:cNvSpPr>
            <a:spLocks noGrp="1"/>
          </p:cNvSpPr>
          <p:nvPr>
            <p:ph type="body" sz="quarter" idx="22"/>
          </p:nvPr>
        </p:nvSpPr>
        <p:spPr>
          <a:xfrm>
            <a:off x="2517421"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8" name="Text Placeholder 25"/>
          <p:cNvSpPr>
            <a:spLocks noGrp="1"/>
          </p:cNvSpPr>
          <p:nvPr>
            <p:ph type="body" sz="quarter" idx="23"/>
          </p:nvPr>
        </p:nvSpPr>
        <p:spPr>
          <a:xfrm>
            <a:off x="4732337"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9" name="Text Placeholder 25"/>
          <p:cNvSpPr>
            <a:spLocks noGrp="1"/>
          </p:cNvSpPr>
          <p:nvPr>
            <p:ph type="body" sz="quarter" idx="24"/>
          </p:nvPr>
        </p:nvSpPr>
        <p:spPr>
          <a:xfrm>
            <a:off x="6947253"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4362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3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4"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2" name="TextBox 1">
            <a:extLst>
              <a:ext uri="{FF2B5EF4-FFF2-40B4-BE49-F238E27FC236}">
                <a16:creationId xmlns:a16="http://schemas.microsoft.com/office/drawing/2014/main" id="{5C77D89F-AD80-E940-A173-D053B3E2C118}"/>
              </a:ext>
            </a:extLst>
          </p:cNvPr>
          <p:cNvSpPr txBox="1"/>
          <p:nvPr userDrawn="1"/>
        </p:nvSpPr>
        <p:spPr>
          <a:xfrm>
            <a:off x="810491" y="363682"/>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91983367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292100" y="6391867"/>
            <a:ext cx="405000" cy="365125"/>
          </a:xfrm>
          <a:prstGeom prst="rect">
            <a:avLst/>
          </a:prstGeom>
        </p:spPr>
        <p:txBody>
          <a:bodyPr vert="horz" lIns="0" tIns="45720" rIns="91440" bIns="45720" rtlCol="0" anchor="ctr"/>
          <a:lstStyle>
            <a:lvl1pPr algn="l">
              <a:defRPr sz="800">
                <a:solidFill>
                  <a:schemeClr val="tx2"/>
                </a:solidFill>
                <a:latin typeface="Arial" panose="020B0604020202020204" pitchFamily="34" charset="0"/>
                <a:cs typeface="Arial" panose="020B0604020202020204" pitchFamily="34" charset="0"/>
              </a:defRPr>
            </a:lvl1pPr>
          </a:lstStyle>
          <a:p>
            <a:fld id="{70A22D65-9FDC-489F-B10E-6D0B5D9F1F89}" type="slidenum">
              <a:rPr lang="en-AU" smtClean="0"/>
              <a:pPr/>
              <a:t>‹#›</a:t>
            </a:fld>
            <a:endParaRPr lang="en-AU" dirty="0"/>
          </a:p>
        </p:txBody>
      </p:sp>
      <p:sp>
        <p:nvSpPr>
          <p:cNvPr id="4" name="Text Placeholder 3"/>
          <p:cNvSpPr>
            <a:spLocks noGrp="1"/>
          </p:cNvSpPr>
          <p:nvPr>
            <p:ph type="body" idx="1"/>
          </p:nvPr>
        </p:nvSpPr>
        <p:spPr>
          <a:xfrm>
            <a:off x="292100" y="1844675"/>
            <a:ext cx="8278179" cy="42771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pic>
        <p:nvPicPr>
          <p:cNvPr id="6" name="Picture 5" descr="NSW Government Logo" title="NSW Government Logo"/>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cxnSp>
        <p:nvCxnSpPr>
          <p:cNvPr id="9" name="Straight Connector 8">
            <a:extLst>
              <a:ext uri="{FF2B5EF4-FFF2-40B4-BE49-F238E27FC236}">
                <a16:creationId xmlns:a16="http://schemas.microsoft.com/office/drawing/2014/main" id="{AEFECAC3-BF7B-B746-B2D0-F554BFDC2964}"/>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74AE827-7224-224D-825A-55775AA3B745}"/>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spTree>
    <p:extLst>
      <p:ext uri="{BB962C8B-B14F-4D97-AF65-F5344CB8AC3E}">
        <p14:creationId xmlns:p14="http://schemas.microsoft.com/office/powerpoint/2010/main" val="2180352252"/>
      </p:ext>
    </p:extLst>
  </p:cSld>
  <p:clrMap bg1="lt1" tx1="dk1" bg2="lt2" tx2="dk2" accent1="accent1" accent2="accent2" accent3="accent3" accent4="accent4" accent5="accent5" accent6="accent6" hlink="hlink" folHlink="folHlink"/>
  <p:sldLayoutIdLst>
    <p:sldLayoutId id="2147483673" r:id="rId1"/>
    <p:sldLayoutId id="2147483690" r:id="rId2"/>
    <p:sldLayoutId id="2147483700" r:id="rId3"/>
    <p:sldLayoutId id="2147483688" r:id="rId4"/>
    <p:sldLayoutId id="2147483692" r:id="rId5"/>
    <p:sldLayoutId id="2147483701" r:id="rId6"/>
    <p:sldLayoutId id="2147483691" r:id="rId7"/>
    <p:sldLayoutId id="2147483702" r:id="rId8"/>
    <p:sldLayoutId id="2147483694" r:id="rId9"/>
    <p:sldLayoutId id="2147483675" r:id="rId10"/>
    <p:sldLayoutId id="2147483670" r:id="rId11"/>
    <p:sldLayoutId id="2147483689" r:id="rId12"/>
    <p:sldLayoutId id="2147483671" r:id="rId13"/>
    <p:sldLayoutId id="2147483696" r:id="rId14"/>
    <p:sldLayoutId id="2147483697" r:id="rId15"/>
    <p:sldLayoutId id="2147483695" r:id="rId16"/>
    <p:sldLayoutId id="2147483698" r:id="rId17"/>
    <p:sldLayoutId id="2147483687" r:id="rId18"/>
    <p:sldLayoutId id="2147483699" r:id="rId19"/>
  </p:sldLayoutIdLst>
  <p:transition>
    <p:fade/>
  </p:transition>
  <p:hf sldNum="0" hdr="0" dt="0"/>
  <p:txStyles>
    <p:titleStyle>
      <a:lvl1pPr algn="l" defTabSz="514337" rtl="0" eaLnBrk="1" latinLnBrk="0" hangingPunct="1">
        <a:lnSpc>
          <a:spcPct val="90000"/>
        </a:lnSpc>
        <a:spcBef>
          <a:spcPct val="0"/>
        </a:spcBef>
        <a:buNone/>
        <a:defRPr sz="2400" b="1" i="0" kern="1200">
          <a:solidFill>
            <a:schemeClr val="tx2"/>
          </a:solidFill>
          <a:latin typeface="Arial" panose="020B0604020202020204" pitchFamily="34" charset="0"/>
          <a:ea typeface="+mj-ea"/>
          <a:cs typeface="Arial" panose="020B0604020202020204" pitchFamily="34" charset="0"/>
        </a:defRPr>
      </a:lvl1pPr>
    </p:titleStyle>
    <p:body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3" algn="l" defTabSz="514337" rtl="0" eaLnBrk="1" latinLnBrk="0" hangingPunct="1">
        <a:defRPr sz="1013" kern="1200">
          <a:solidFill>
            <a:schemeClr val="tx1"/>
          </a:solidFill>
          <a:latin typeface="+mn-lt"/>
          <a:ea typeface="+mn-ea"/>
          <a:cs typeface="+mn-cs"/>
        </a:defRPr>
      </a:lvl4pPr>
      <a:lvl5pPr marL="1028672" algn="l" defTabSz="514337" rtl="0" eaLnBrk="1" latinLnBrk="0" hangingPunct="1">
        <a:defRPr sz="1013" kern="1200">
          <a:solidFill>
            <a:schemeClr val="tx1"/>
          </a:solidFill>
          <a:latin typeface="+mn-lt"/>
          <a:ea typeface="+mn-ea"/>
          <a:cs typeface="+mn-cs"/>
        </a:defRPr>
      </a:lvl5pPr>
      <a:lvl6pPr marL="1285839" algn="l" defTabSz="514337" rtl="0" eaLnBrk="1" latinLnBrk="0" hangingPunct="1">
        <a:defRPr sz="1013" kern="1200">
          <a:solidFill>
            <a:schemeClr val="tx1"/>
          </a:solidFill>
          <a:latin typeface="+mn-lt"/>
          <a:ea typeface="+mn-ea"/>
          <a:cs typeface="+mn-cs"/>
        </a:defRPr>
      </a:lvl6pPr>
      <a:lvl7pPr marL="1543007" algn="l" defTabSz="514337" rtl="0" eaLnBrk="1" latinLnBrk="0" hangingPunct="1">
        <a:defRPr sz="1013" kern="1200">
          <a:solidFill>
            <a:schemeClr val="tx1"/>
          </a:solidFill>
          <a:latin typeface="+mn-lt"/>
          <a:ea typeface="+mn-ea"/>
          <a:cs typeface="+mn-cs"/>
        </a:defRPr>
      </a:lvl7pPr>
      <a:lvl8pPr marL="1800174" algn="l" defTabSz="514337" rtl="0" eaLnBrk="1" latinLnBrk="0" hangingPunct="1">
        <a:defRPr sz="1013" kern="1200">
          <a:solidFill>
            <a:schemeClr val="tx1"/>
          </a:solidFill>
          <a:latin typeface="+mn-lt"/>
          <a:ea typeface="+mn-ea"/>
          <a:cs typeface="+mn-cs"/>
        </a:defRPr>
      </a:lvl8pPr>
      <a:lvl9pPr marL="2057342"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9" pos="184" userDrawn="1">
          <p15:clr>
            <a:srgbClr val="F26B43"/>
          </p15:clr>
        </p15:guide>
        <p15:guide id="20" pos="2880" userDrawn="1">
          <p15:clr>
            <a:srgbClr val="F26B43"/>
          </p15:clr>
        </p15:guide>
        <p15:guide id="21" pos="5576" userDrawn="1">
          <p15:clr>
            <a:srgbClr val="F26B43"/>
          </p15:clr>
        </p15:guide>
        <p15:guide id="22" orient="horz" pos="249" userDrawn="1">
          <p15:clr>
            <a:srgbClr val="F26B43"/>
          </p15:clr>
        </p15:guide>
        <p15:guide id="23" orient="horz" pos="4178" userDrawn="1">
          <p15:clr>
            <a:srgbClr val="F26B43"/>
          </p15:clr>
        </p15:guide>
        <p15:guide id="34" orient="horz" pos="527" userDrawn="1">
          <p15:clr>
            <a:srgbClr val="FBAE40"/>
          </p15:clr>
        </p15:guide>
        <p15:guide id="35" orient="horz" pos="867" userDrawn="1">
          <p15:clr>
            <a:srgbClr val="FBAE40"/>
          </p15:clr>
        </p15:guide>
        <p15:guide id="36" orient="horz" pos="1049" userDrawn="1">
          <p15:clr>
            <a:srgbClr val="FBAE40"/>
          </p15:clr>
        </p15:guide>
        <p15:guide id="37" pos="633" userDrawn="1">
          <p15:clr>
            <a:srgbClr val="FDE53C"/>
          </p15:clr>
        </p15:guide>
        <p15:guide id="38" pos="1082" userDrawn="1">
          <p15:clr>
            <a:srgbClr val="FDE53C"/>
          </p15:clr>
        </p15:guide>
        <p15:guide id="39" pos="1532" userDrawn="1">
          <p15:clr>
            <a:srgbClr val="FDE53C"/>
          </p15:clr>
        </p15:guide>
        <p15:guide id="40" pos="1981" userDrawn="1">
          <p15:clr>
            <a:srgbClr val="FDE53C"/>
          </p15:clr>
        </p15:guide>
        <p15:guide id="41" pos="2431" userDrawn="1">
          <p15:clr>
            <a:srgbClr val="FDE53C"/>
          </p15:clr>
        </p15:guide>
        <p15:guide id="42" pos="3329" userDrawn="1">
          <p15:clr>
            <a:srgbClr val="FDE53C"/>
          </p15:clr>
        </p15:guide>
        <p15:guide id="43" pos="3779" userDrawn="1">
          <p15:clr>
            <a:srgbClr val="FDE53C"/>
          </p15:clr>
        </p15:guide>
        <p15:guide id="44" pos="4228" userDrawn="1">
          <p15:clr>
            <a:srgbClr val="FDE53C"/>
          </p15:clr>
        </p15:guide>
        <p15:guide id="45" pos="4677" userDrawn="1">
          <p15:clr>
            <a:srgbClr val="FDE53C"/>
          </p15:clr>
        </p15:guide>
        <p15:guide id="46" pos="5126" userDrawn="1">
          <p15:clr>
            <a:srgbClr val="FDE53C"/>
          </p15:clr>
        </p15:guide>
        <p15:guide id="47" orient="horz" pos="1162" userDrawn="1">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vimeo.com/416347791"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vimeo.com/422700861"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vimeo.com/443891986"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https://app.education.nsw.gov.au/sport/File/4314" TargetMode="External"/><Relationship Id="rId2" Type="http://schemas.openxmlformats.org/officeDocument/2006/relationships/hyperlink" Target="https://app.education.nsw.gov.au/sport/File/4316" TargetMode="External"/><Relationship Id="rId1" Type="http://schemas.openxmlformats.org/officeDocument/2006/relationships/slideLayout" Target="../slideLayouts/slideLayout12.xml"/><Relationship Id="rId4" Type="http://schemas.openxmlformats.org/officeDocument/2006/relationships/hyperlink" Target="https://app.education.nsw.gov.au/sport/File/455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5"/>
          </p:nvPr>
        </p:nvSpPr>
        <p:spPr>
          <a:xfrm>
            <a:off x="292100" y="4211670"/>
            <a:ext cx="3477026" cy="1766983"/>
          </a:xfrm>
        </p:spPr>
        <p:txBody>
          <a:bodyPr/>
          <a:lstStyle/>
          <a:p>
            <a:r>
              <a:rPr lang="en-AU" dirty="0"/>
              <a:t>Stage 1</a:t>
            </a:r>
          </a:p>
          <a:p>
            <a:endParaRPr lang="en-AU" dirty="0"/>
          </a:p>
          <a:p>
            <a:r>
              <a:rPr lang="en-AU" dirty="0"/>
              <a:t>School Sport Unit</a:t>
            </a:r>
          </a:p>
        </p:txBody>
      </p:sp>
      <p:sp>
        <p:nvSpPr>
          <p:cNvPr id="3" name="Title 2"/>
          <p:cNvSpPr>
            <a:spLocks noGrp="1"/>
          </p:cNvSpPr>
          <p:nvPr>
            <p:ph type="title"/>
          </p:nvPr>
        </p:nvSpPr>
        <p:spPr>
          <a:xfrm>
            <a:off x="628431" y="3069021"/>
            <a:ext cx="5370732" cy="796158"/>
          </a:xfrm>
        </p:spPr>
        <p:txBody>
          <a:bodyPr/>
          <a:lstStyle/>
          <a:p>
            <a:pPr algn="ctr"/>
            <a:r>
              <a:rPr lang="en-AU" sz="4400" dirty="0" err="1"/>
              <a:t>GetActive@Home</a:t>
            </a:r>
            <a:br>
              <a:rPr lang="en-AU" sz="3600" dirty="0"/>
            </a:br>
            <a:br>
              <a:rPr lang="en-AU" sz="3600" dirty="0"/>
            </a:br>
            <a:r>
              <a:rPr lang="en-AU" sz="3600" dirty="0"/>
              <a:t>Week 3</a:t>
            </a:r>
          </a:p>
        </p:txBody>
      </p:sp>
    </p:spTree>
    <p:extLst>
      <p:ext uri="{BB962C8B-B14F-4D97-AF65-F5344CB8AC3E}">
        <p14:creationId xmlns:p14="http://schemas.microsoft.com/office/powerpoint/2010/main" val="14131498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a:xfrm>
            <a:off x="237173" y="6188904"/>
            <a:ext cx="277179" cy="365125"/>
          </a:xfrm>
          <a:prstGeom prst="rect">
            <a:avLst/>
          </a:prstGeom>
        </p:spPr>
        <p:txBody>
          <a:bodyPr/>
          <a:lstStyle/>
          <a:p>
            <a:fld id="{54B9D45D-5402-4300-B1EC-41833DB2EBEC}" type="slidenum">
              <a:rPr lang="en-US" smtClean="0"/>
              <a:pPr/>
              <a:t>2</a:t>
            </a:fld>
            <a:endParaRPr lang="en-US" dirty="0"/>
          </a:p>
        </p:txBody>
      </p:sp>
      <p:sp>
        <p:nvSpPr>
          <p:cNvPr id="8" name="Text Placeholder 7"/>
          <p:cNvSpPr>
            <a:spLocks noGrp="1"/>
          </p:cNvSpPr>
          <p:nvPr>
            <p:ph type="body" sz="quarter" idx="16"/>
          </p:nvPr>
        </p:nvSpPr>
        <p:spPr>
          <a:xfrm>
            <a:off x="279177" y="1376363"/>
            <a:ext cx="8572723" cy="4245407"/>
          </a:xfrm>
        </p:spPr>
        <p:txBody>
          <a:bodyPr>
            <a:normAutofit fontScale="92500" lnSpcReduction="20000"/>
          </a:bodyPr>
          <a:lstStyle/>
          <a:p>
            <a:pPr marL="0" indent="0">
              <a:buNone/>
            </a:pPr>
            <a:r>
              <a:rPr lang="en-AU" dirty="0"/>
              <a:t>The </a:t>
            </a:r>
            <a:r>
              <a:rPr lang="en-AU" dirty="0" err="1">
                <a:hlinkClick r:id="rId2"/>
              </a:rPr>
              <a:t>GetActive@Home</a:t>
            </a:r>
            <a:r>
              <a:rPr lang="en-AU" dirty="0">
                <a:hlinkClick r:id="rId2"/>
              </a:rPr>
              <a:t> resources </a:t>
            </a:r>
            <a:r>
              <a:rPr lang="en-AU" dirty="0"/>
              <a:t>are available to support teachers and parents/carers in keeping students active either at home or to supplement Physical Education programs at school. There are 17 </a:t>
            </a:r>
            <a:r>
              <a:rPr lang="en-AU" dirty="0" err="1"/>
              <a:t>GetActive@Home</a:t>
            </a:r>
            <a:r>
              <a:rPr lang="en-AU" dirty="0"/>
              <a:t> episodes to engage students in K-2 and 3-6. The episodes and teacher resources are linked to the NSW PDHPE K-10 syllabus.</a:t>
            </a:r>
          </a:p>
          <a:p>
            <a:pPr marL="0" indent="0">
              <a:buNone/>
            </a:pPr>
            <a:r>
              <a:rPr lang="en-AU" dirty="0"/>
              <a:t>The resources in this PowerPoint can be included in the Week 3 remote learning unit of work to get students more active, more often, and to support schools in providing students with 150 minutes of physical activity each week as outlined in the Department of Education’s Sport and Physical Activity policy.</a:t>
            </a:r>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a:p>
            <a:pPr marL="0" indent="0">
              <a:buNone/>
            </a:pPr>
            <a:endParaRPr lang="en-AU" dirty="0"/>
          </a:p>
          <a:p>
            <a:pPr marL="0" indent="0">
              <a:buNone/>
            </a:pPr>
            <a:endParaRPr lang="en-AU" dirty="0"/>
          </a:p>
        </p:txBody>
      </p:sp>
      <p:sp>
        <p:nvSpPr>
          <p:cNvPr id="6" name="Title 5"/>
          <p:cNvSpPr>
            <a:spLocks noGrp="1"/>
          </p:cNvSpPr>
          <p:nvPr>
            <p:ph type="title"/>
          </p:nvPr>
        </p:nvSpPr>
        <p:spPr/>
        <p:txBody>
          <a:bodyPr/>
          <a:lstStyle/>
          <a:p>
            <a:r>
              <a:rPr lang="en-AU" dirty="0" err="1"/>
              <a:t>GetActive@Home</a:t>
            </a:r>
            <a:endParaRPr lang="en-AU" dirty="0"/>
          </a:p>
        </p:txBody>
      </p:sp>
    </p:spTree>
    <p:extLst>
      <p:ext uri="{BB962C8B-B14F-4D97-AF65-F5344CB8AC3E}">
        <p14:creationId xmlns:p14="http://schemas.microsoft.com/office/powerpoint/2010/main" val="98212159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E665FE-A02B-4B4C-BBD1-BCFAF009291C}"/>
              </a:ext>
            </a:extLst>
          </p:cNvPr>
          <p:cNvSpPr>
            <a:spLocks noGrp="1"/>
          </p:cNvSpPr>
          <p:nvPr>
            <p:ph type="body" sz="quarter" idx="16"/>
          </p:nvPr>
        </p:nvSpPr>
        <p:spPr>
          <a:xfrm>
            <a:off x="252301" y="2175823"/>
            <a:ext cx="8572723" cy="3279720"/>
          </a:xfrm>
        </p:spPr>
        <p:txBody>
          <a:bodyPr>
            <a:normAutofit fontScale="85000" lnSpcReduction="10000"/>
          </a:bodyPr>
          <a:lstStyle/>
          <a:p>
            <a:r>
              <a:rPr lang="en-AU" dirty="0"/>
              <a:t>The </a:t>
            </a:r>
            <a:r>
              <a:rPr lang="en-AU" dirty="0" err="1"/>
              <a:t>GetActive@Home</a:t>
            </a:r>
            <a:r>
              <a:rPr lang="en-AU" dirty="0"/>
              <a:t> videos aim to lead students through activities that will develop their foundational and specialised movement skills. Developing these skills is important for students to build the confidence and competence to participate in a range of physical activities during their school years and throughout the rest of their lives.</a:t>
            </a:r>
          </a:p>
          <a:p>
            <a:r>
              <a:rPr lang="en-AU" dirty="0"/>
              <a:t>The challenge tasks following each video provide students with fun and engaging activities to practise the movement skill.</a:t>
            </a:r>
          </a:p>
          <a:p>
            <a:pPr marL="0" indent="0">
              <a:buNone/>
            </a:pPr>
            <a:endParaRPr lang="en-AU" dirty="0"/>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p:txBody>
      </p:sp>
      <p:sp>
        <p:nvSpPr>
          <p:cNvPr id="4" name="Title 3">
            <a:extLst>
              <a:ext uri="{FF2B5EF4-FFF2-40B4-BE49-F238E27FC236}">
                <a16:creationId xmlns:a16="http://schemas.microsoft.com/office/drawing/2014/main" id="{015EFFE8-0089-4825-90E0-1FD598DC2DD5}"/>
              </a:ext>
            </a:extLst>
          </p:cNvPr>
          <p:cNvSpPr>
            <a:spLocks noGrp="1"/>
          </p:cNvSpPr>
          <p:nvPr>
            <p:ph type="title"/>
          </p:nvPr>
        </p:nvSpPr>
        <p:spPr>
          <a:xfrm>
            <a:off x="346843" y="874771"/>
            <a:ext cx="8623051" cy="498470"/>
          </a:xfrm>
        </p:spPr>
        <p:txBody>
          <a:bodyPr/>
          <a:lstStyle/>
          <a:p>
            <a:r>
              <a:rPr lang="en-AU" dirty="0" err="1"/>
              <a:t>GetActive@Home</a:t>
            </a:r>
            <a:r>
              <a:rPr lang="en-AU" dirty="0"/>
              <a:t> episodes</a:t>
            </a:r>
          </a:p>
        </p:txBody>
      </p:sp>
      <p:sp>
        <p:nvSpPr>
          <p:cNvPr id="5" name="Footer Placeholder 4">
            <a:extLst>
              <a:ext uri="{FF2B5EF4-FFF2-40B4-BE49-F238E27FC236}">
                <a16:creationId xmlns:a16="http://schemas.microsoft.com/office/drawing/2014/main" id="{6E1E661E-0BE1-4B58-8BF2-1AC234F098B7}"/>
              </a:ext>
            </a:extLst>
          </p:cNvPr>
          <p:cNvSpPr>
            <a:spLocks noGrp="1"/>
          </p:cNvSpPr>
          <p:nvPr>
            <p:ph type="ftr" sz="quarter" idx="3"/>
          </p:nvPr>
        </p:nvSpPr>
        <p:spPr/>
        <p:txBody>
          <a:bodyPr/>
          <a:lstStyle/>
          <a:p>
            <a:fld id="{5116C895-348D-4FA1-AC3F-6A98EE2CBA64}" type="slidenum">
              <a:rPr lang="en-US" smtClean="0"/>
              <a:pPr/>
              <a:t>3</a:t>
            </a:fld>
            <a:endParaRPr lang="en-US" dirty="0"/>
          </a:p>
        </p:txBody>
      </p:sp>
      <p:sp>
        <p:nvSpPr>
          <p:cNvPr id="9" name="Text Placeholder 1">
            <a:extLst>
              <a:ext uri="{FF2B5EF4-FFF2-40B4-BE49-F238E27FC236}">
                <a16:creationId xmlns:a16="http://schemas.microsoft.com/office/drawing/2014/main" id="{A11450A7-B083-4B49-9CE3-D5F129174A8C}"/>
              </a:ext>
            </a:extLst>
          </p:cNvPr>
          <p:cNvSpPr txBox="1">
            <a:spLocks/>
          </p:cNvSpPr>
          <p:nvPr/>
        </p:nvSpPr>
        <p:spPr>
          <a:xfrm>
            <a:off x="5811604" y="406146"/>
            <a:ext cx="2699915" cy="1553276"/>
          </a:xfrm>
          <a:prstGeom prst="rect">
            <a:avLst/>
          </a:prstGeom>
        </p:spPr>
        <p:txBody>
          <a:bodyPr vert="horz" lIns="91440" tIns="45720" rIns="91440" bIns="45720" rtlCol="0">
            <a:normAutofit fontScale="40000" lnSpcReduction="20000"/>
          </a:bodyPr>
          <a:lst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AU"/>
              <a:t>The GetActive videos aim to lead students through activities that will develop their foundational and specialised movement skill. Developing these skills is important for students to build the confidence and competence to participate in a range of physical activities during their school years and throughout the rest of their lives.</a:t>
            </a:r>
          </a:p>
          <a:p>
            <a:pPr marL="0" indent="0">
              <a:buFont typeface="Arial" panose="020B0604020202020204" pitchFamily="34" charset="0"/>
              <a:buNone/>
            </a:pPr>
            <a:endParaRPr lang="en-AU"/>
          </a:p>
          <a:p>
            <a:pPr marL="0" indent="0">
              <a:buFont typeface="Arial" panose="020B0604020202020204" pitchFamily="34" charset="0"/>
              <a:buNone/>
            </a:pPr>
            <a:r>
              <a:rPr lang="en-AU"/>
              <a:t>Further information, resources and skill activity packages can be found on the </a:t>
            </a:r>
            <a:r>
              <a:rPr lang="en-AU">
                <a:hlinkClick r:id="rId2"/>
              </a:rPr>
              <a:t>NSW School Sport website. </a:t>
            </a:r>
            <a:endParaRPr lang="en-AU"/>
          </a:p>
          <a:p>
            <a:endParaRPr lang="en-AU" dirty="0"/>
          </a:p>
        </p:txBody>
      </p:sp>
      <p:pic>
        <p:nvPicPr>
          <p:cNvPr id="10" name="Picture 2" descr="https://app.education.nsw.gov.au/sport/File/4317">
            <a:extLst>
              <a:ext uri="{FF2B5EF4-FFF2-40B4-BE49-F238E27FC236}">
                <a16:creationId xmlns:a16="http://schemas.microsoft.com/office/drawing/2014/main" id="{F63765DA-2EBD-443B-955A-A96DADAFF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1622" y="399900"/>
            <a:ext cx="3345535" cy="1727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51586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fontScale="70000" lnSpcReduction="20000"/>
          </a:bodyPr>
          <a:lstStyle/>
          <a:p>
            <a:pPr marL="0" indent="0">
              <a:buNone/>
            </a:pPr>
            <a:r>
              <a:rPr lang="en-AU" sz="2100" dirty="0">
                <a:solidFill>
                  <a:srgbClr val="002060"/>
                </a:solidFill>
              </a:rPr>
              <a:t>Follow the link below to watch the episode and join in the skipping fun with Michelle and Teresa.</a:t>
            </a:r>
          </a:p>
          <a:p>
            <a:pPr marL="0" indent="0" algn="ctr">
              <a:buNone/>
            </a:pPr>
            <a:r>
              <a:rPr lang="en-AU" sz="2100" dirty="0" err="1">
                <a:solidFill>
                  <a:srgbClr val="002060"/>
                </a:solidFill>
                <a:hlinkClick r:id="rId2"/>
              </a:rPr>
              <a:t>GetActive@Home</a:t>
            </a:r>
            <a:r>
              <a:rPr lang="en-AU" sz="2100" dirty="0">
                <a:solidFill>
                  <a:srgbClr val="002060"/>
                </a:solidFill>
                <a:hlinkClick r:id="rId2"/>
              </a:rPr>
              <a:t> – Episode </a:t>
            </a:r>
            <a:endParaRPr lang="en-AU" sz="2100"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3466639A-2959-4FFB-A6FE-601D2A80F5DF}"/>
              </a:ext>
            </a:extLst>
          </p:cNvPr>
          <p:cNvSpPr>
            <a:spLocks noGrp="1"/>
          </p:cNvSpPr>
          <p:nvPr>
            <p:ph type="body" sz="quarter" idx="15"/>
          </p:nvPr>
        </p:nvSpPr>
        <p:spPr/>
        <p:txBody>
          <a:bodyPr/>
          <a:lstStyle/>
          <a:p>
            <a:r>
              <a:rPr lang="en-AU" dirty="0"/>
              <a:t>Skipping</a:t>
            </a:r>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p:txBody>
          <a:bodyPr/>
          <a:lstStyle/>
          <a:p>
            <a:r>
              <a:rPr lang="en-AU" dirty="0"/>
              <a:t>Day 1 </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4</a:t>
            </a:fld>
            <a:endParaRPr lang="en-US" dirty="0"/>
          </a:p>
        </p:txBody>
      </p:sp>
      <p:pic>
        <p:nvPicPr>
          <p:cNvPr id="7" name="Picture 6">
            <a:extLst>
              <a:ext uri="{FF2B5EF4-FFF2-40B4-BE49-F238E27FC236}">
                <a16:creationId xmlns:a16="http://schemas.microsoft.com/office/drawing/2014/main" id="{1FA74240-F9D5-4F25-8C0F-F1D4D1B41EBF}"/>
              </a:ext>
            </a:extLst>
          </p:cNvPr>
          <p:cNvPicPr>
            <a:picLocks noChangeAspect="1"/>
          </p:cNvPicPr>
          <p:nvPr/>
        </p:nvPicPr>
        <p:blipFill>
          <a:blip r:embed="rId3"/>
          <a:stretch>
            <a:fillRect/>
          </a:stretch>
        </p:blipFill>
        <p:spPr>
          <a:xfrm>
            <a:off x="2148131" y="2995594"/>
            <a:ext cx="5087937" cy="2916256"/>
          </a:xfrm>
          <a:prstGeom prst="rect">
            <a:avLst/>
          </a:prstGeom>
        </p:spPr>
      </p:pic>
    </p:spTree>
    <p:extLst>
      <p:ext uri="{BB962C8B-B14F-4D97-AF65-F5344CB8AC3E}">
        <p14:creationId xmlns:p14="http://schemas.microsoft.com/office/powerpoint/2010/main" val="327343933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Skipping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5</a:t>
            </a:fld>
            <a:endParaRPr lang="en-US" dirty="0"/>
          </a:p>
        </p:txBody>
      </p:sp>
      <p:pic>
        <p:nvPicPr>
          <p:cNvPr id="6" name="Picture 5">
            <a:extLst>
              <a:ext uri="{FF2B5EF4-FFF2-40B4-BE49-F238E27FC236}">
                <a16:creationId xmlns:a16="http://schemas.microsoft.com/office/drawing/2014/main" id="{F50DBD64-5372-46FE-A43F-FC4DB9638B99}"/>
              </a:ext>
            </a:extLst>
          </p:cNvPr>
          <p:cNvPicPr>
            <a:picLocks noChangeAspect="1"/>
          </p:cNvPicPr>
          <p:nvPr/>
        </p:nvPicPr>
        <p:blipFill>
          <a:blip r:embed="rId2"/>
          <a:stretch>
            <a:fillRect/>
          </a:stretch>
        </p:blipFill>
        <p:spPr>
          <a:xfrm>
            <a:off x="724465" y="1176315"/>
            <a:ext cx="7776991" cy="4951924"/>
          </a:xfrm>
          <a:prstGeom prst="rect">
            <a:avLst/>
          </a:prstGeom>
        </p:spPr>
      </p:pic>
    </p:spTree>
    <p:extLst>
      <p:ext uri="{BB962C8B-B14F-4D97-AF65-F5344CB8AC3E}">
        <p14:creationId xmlns:p14="http://schemas.microsoft.com/office/powerpoint/2010/main" val="135956925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B5456D-2B5B-4CC8-BC46-4FD739D43E99}"/>
              </a:ext>
            </a:extLst>
          </p:cNvPr>
          <p:cNvSpPr>
            <a:spLocks noGrp="1"/>
          </p:cNvSpPr>
          <p:nvPr>
            <p:ph type="body" sz="quarter" idx="15"/>
          </p:nvPr>
        </p:nvSpPr>
        <p:spPr/>
        <p:txBody>
          <a:bodyPr/>
          <a:lstStyle/>
          <a:p>
            <a:r>
              <a:rPr lang="en-AU" dirty="0"/>
              <a:t>Hopping</a:t>
            </a:r>
          </a:p>
        </p:txBody>
      </p:sp>
      <p:sp>
        <p:nvSpPr>
          <p:cNvPr id="4" name="Title 3">
            <a:extLst>
              <a:ext uri="{FF2B5EF4-FFF2-40B4-BE49-F238E27FC236}">
                <a16:creationId xmlns:a16="http://schemas.microsoft.com/office/drawing/2014/main" id="{FC150657-3EE3-476C-8B43-4856A65A9AE3}"/>
              </a:ext>
            </a:extLst>
          </p:cNvPr>
          <p:cNvSpPr>
            <a:spLocks noGrp="1"/>
          </p:cNvSpPr>
          <p:nvPr>
            <p:ph type="title"/>
          </p:nvPr>
        </p:nvSpPr>
        <p:spPr/>
        <p:txBody>
          <a:bodyPr/>
          <a:lstStyle/>
          <a:p>
            <a:r>
              <a:rPr lang="en-AU" dirty="0"/>
              <a:t>Day 2</a:t>
            </a:r>
          </a:p>
        </p:txBody>
      </p:sp>
      <p:sp>
        <p:nvSpPr>
          <p:cNvPr id="5" name="Footer Placeholder 4">
            <a:extLst>
              <a:ext uri="{FF2B5EF4-FFF2-40B4-BE49-F238E27FC236}">
                <a16:creationId xmlns:a16="http://schemas.microsoft.com/office/drawing/2014/main" id="{0D4C2D89-888A-4252-BE10-1DCEBDCF80C2}"/>
              </a:ext>
            </a:extLst>
          </p:cNvPr>
          <p:cNvSpPr>
            <a:spLocks noGrp="1"/>
          </p:cNvSpPr>
          <p:nvPr>
            <p:ph type="ftr" sz="quarter" idx="3"/>
          </p:nvPr>
        </p:nvSpPr>
        <p:spPr/>
        <p:txBody>
          <a:bodyPr/>
          <a:lstStyle/>
          <a:p>
            <a:fld id="{5116C895-348D-4FA1-AC3F-6A98EE2CBA64}" type="slidenum">
              <a:rPr lang="en-US" smtClean="0"/>
              <a:pPr/>
              <a:t>6</a:t>
            </a:fld>
            <a:endParaRPr lang="en-US" dirty="0"/>
          </a:p>
        </p:txBody>
      </p:sp>
      <p:sp>
        <p:nvSpPr>
          <p:cNvPr id="6" name="Text Placeholder 1">
            <a:extLst>
              <a:ext uri="{FF2B5EF4-FFF2-40B4-BE49-F238E27FC236}">
                <a16:creationId xmlns:a16="http://schemas.microsoft.com/office/drawing/2014/main" id="{451D1D48-9A72-48DB-A8D3-EEAADE8171FF}"/>
              </a:ext>
            </a:extLst>
          </p:cNvPr>
          <p:cNvSpPr>
            <a:spLocks noGrp="1"/>
          </p:cNvSpPr>
          <p:nvPr>
            <p:ph type="body" sz="quarter" idx="16"/>
          </p:nvPr>
        </p:nvSpPr>
        <p:spPr>
          <a:xfrm>
            <a:off x="292100" y="1844675"/>
            <a:ext cx="8572500" cy="4244975"/>
          </a:xfrm>
        </p:spPr>
        <p:txBody>
          <a:bodyPr/>
          <a:lstStyle/>
          <a:p>
            <a:pPr marL="0" indent="0">
              <a:buNone/>
            </a:pPr>
            <a:r>
              <a:rPr lang="en-AU" dirty="0">
                <a:solidFill>
                  <a:srgbClr val="002060"/>
                </a:solidFill>
              </a:rPr>
              <a:t>Follow the link below to watch the episode and join in the hopping fun with Michelle and Teresa.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pic>
        <p:nvPicPr>
          <p:cNvPr id="7" name="Picture 6">
            <a:extLst>
              <a:ext uri="{FF2B5EF4-FFF2-40B4-BE49-F238E27FC236}">
                <a16:creationId xmlns:a16="http://schemas.microsoft.com/office/drawing/2014/main" id="{E04377CC-2039-4EBB-8AE4-099B11024B1F}"/>
              </a:ext>
            </a:extLst>
          </p:cNvPr>
          <p:cNvPicPr>
            <a:picLocks noChangeAspect="1"/>
          </p:cNvPicPr>
          <p:nvPr/>
        </p:nvPicPr>
        <p:blipFill>
          <a:blip r:embed="rId3"/>
          <a:stretch>
            <a:fillRect/>
          </a:stretch>
        </p:blipFill>
        <p:spPr>
          <a:xfrm>
            <a:off x="2335335" y="3287904"/>
            <a:ext cx="4791808" cy="2692540"/>
          </a:xfrm>
          <a:prstGeom prst="rect">
            <a:avLst/>
          </a:prstGeom>
        </p:spPr>
      </p:pic>
    </p:spTree>
    <p:extLst>
      <p:ext uri="{BB962C8B-B14F-4D97-AF65-F5344CB8AC3E}">
        <p14:creationId xmlns:p14="http://schemas.microsoft.com/office/powerpoint/2010/main" val="249508630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Hopping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7</a:t>
            </a:fld>
            <a:endParaRPr lang="en-US" dirty="0"/>
          </a:p>
        </p:txBody>
      </p:sp>
      <p:pic>
        <p:nvPicPr>
          <p:cNvPr id="6" name="Picture 5">
            <a:extLst>
              <a:ext uri="{FF2B5EF4-FFF2-40B4-BE49-F238E27FC236}">
                <a16:creationId xmlns:a16="http://schemas.microsoft.com/office/drawing/2014/main" id="{73DAFF55-412D-4A33-AF03-8727011DAC21}"/>
              </a:ext>
            </a:extLst>
          </p:cNvPr>
          <p:cNvPicPr>
            <a:picLocks noChangeAspect="1"/>
          </p:cNvPicPr>
          <p:nvPr/>
        </p:nvPicPr>
        <p:blipFill>
          <a:blip r:embed="rId2"/>
          <a:stretch>
            <a:fillRect/>
          </a:stretch>
        </p:blipFill>
        <p:spPr>
          <a:xfrm>
            <a:off x="703384" y="1058316"/>
            <a:ext cx="7974623" cy="5039670"/>
          </a:xfrm>
          <a:prstGeom prst="rect">
            <a:avLst/>
          </a:prstGeom>
        </p:spPr>
      </p:pic>
    </p:spTree>
    <p:extLst>
      <p:ext uri="{BB962C8B-B14F-4D97-AF65-F5344CB8AC3E}">
        <p14:creationId xmlns:p14="http://schemas.microsoft.com/office/powerpoint/2010/main" val="22437290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C170DC-1332-4FC7-8098-8176444940E9}"/>
              </a:ext>
            </a:extLst>
          </p:cNvPr>
          <p:cNvSpPr>
            <a:spLocks noGrp="1"/>
          </p:cNvSpPr>
          <p:nvPr>
            <p:ph type="body" sz="quarter" idx="16"/>
          </p:nvPr>
        </p:nvSpPr>
        <p:spPr>
          <a:xfrm>
            <a:off x="292100" y="1844675"/>
            <a:ext cx="8572723" cy="1455573"/>
          </a:xfrm>
        </p:spPr>
        <p:txBody>
          <a:bodyPr/>
          <a:lstStyle/>
          <a:p>
            <a:pPr marL="0" indent="0">
              <a:buNone/>
            </a:pPr>
            <a:r>
              <a:rPr lang="en-AU" dirty="0">
                <a:solidFill>
                  <a:srgbClr val="002060"/>
                </a:solidFill>
              </a:rPr>
              <a:t>Follow the link below to watch the episode and join in the dancing fun with Michelle and Teresa.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1AD1B7F5-3925-4F6D-ACFF-F01AA13A1E82}"/>
              </a:ext>
            </a:extLst>
          </p:cNvPr>
          <p:cNvSpPr>
            <a:spLocks noGrp="1"/>
          </p:cNvSpPr>
          <p:nvPr>
            <p:ph type="body" sz="quarter" idx="15"/>
          </p:nvPr>
        </p:nvSpPr>
        <p:spPr/>
        <p:txBody>
          <a:bodyPr/>
          <a:lstStyle/>
          <a:p>
            <a:r>
              <a:rPr lang="en-AU" dirty="0"/>
              <a:t>Dancing</a:t>
            </a:r>
          </a:p>
        </p:txBody>
      </p:sp>
      <p:sp>
        <p:nvSpPr>
          <p:cNvPr id="4" name="Title 3">
            <a:extLst>
              <a:ext uri="{FF2B5EF4-FFF2-40B4-BE49-F238E27FC236}">
                <a16:creationId xmlns:a16="http://schemas.microsoft.com/office/drawing/2014/main" id="{7DA6134F-7F32-4DFF-A457-4F8D8DFB6B7A}"/>
              </a:ext>
            </a:extLst>
          </p:cNvPr>
          <p:cNvSpPr>
            <a:spLocks noGrp="1"/>
          </p:cNvSpPr>
          <p:nvPr>
            <p:ph type="title"/>
          </p:nvPr>
        </p:nvSpPr>
        <p:spPr/>
        <p:txBody>
          <a:bodyPr/>
          <a:lstStyle/>
          <a:p>
            <a:r>
              <a:rPr lang="en-AU" dirty="0"/>
              <a:t>Day 3 </a:t>
            </a:r>
          </a:p>
        </p:txBody>
      </p:sp>
      <p:sp>
        <p:nvSpPr>
          <p:cNvPr id="5" name="Footer Placeholder 4">
            <a:extLst>
              <a:ext uri="{FF2B5EF4-FFF2-40B4-BE49-F238E27FC236}">
                <a16:creationId xmlns:a16="http://schemas.microsoft.com/office/drawing/2014/main" id="{106FDEA4-6E11-4B8B-BD58-DCEE9409532A}"/>
              </a:ext>
            </a:extLst>
          </p:cNvPr>
          <p:cNvSpPr>
            <a:spLocks noGrp="1"/>
          </p:cNvSpPr>
          <p:nvPr>
            <p:ph type="ftr" sz="quarter" idx="3"/>
          </p:nvPr>
        </p:nvSpPr>
        <p:spPr/>
        <p:txBody>
          <a:bodyPr/>
          <a:lstStyle/>
          <a:p>
            <a:fld id="{5116C895-348D-4FA1-AC3F-6A98EE2CBA64}" type="slidenum">
              <a:rPr lang="en-US" smtClean="0"/>
              <a:pPr/>
              <a:t>8</a:t>
            </a:fld>
            <a:endParaRPr lang="en-US" dirty="0"/>
          </a:p>
        </p:txBody>
      </p:sp>
      <p:pic>
        <p:nvPicPr>
          <p:cNvPr id="6" name="Picture 5">
            <a:extLst>
              <a:ext uri="{FF2B5EF4-FFF2-40B4-BE49-F238E27FC236}">
                <a16:creationId xmlns:a16="http://schemas.microsoft.com/office/drawing/2014/main" id="{F2320A18-F7C9-47F1-83C5-4DDC4C010459}"/>
              </a:ext>
            </a:extLst>
          </p:cNvPr>
          <p:cNvPicPr>
            <a:picLocks noChangeAspect="1"/>
          </p:cNvPicPr>
          <p:nvPr/>
        </p:nvPicPr>
        <p:blipFill>
          <a:blip r:embed="rId3"/>
          <a:stretch>
            <a:fillRect/>
          </a:stretch>
        </p:blipFill>
        <p:spPr>
          <a:xfrm>
            <a:off x="2277208" y="3479635"/>
            <a:ext cx="4862146" cy="2736131"/>
          </a:xfrm>
          <a:prstGeom prst="rect">
            <a:avLst/>
          </a:prstGeom>
        </p:spPr>
      </p:pic>
    </p:spTree>
    <p:extLst>
      <p:ext uri="{BB962C8B-B14F-4D97-AF65-F5344CB8AC3E}">
        <p14:creationId xmlns:p14="http://schemas.microsoft.com/office/powerpoint/2010/main" val="160123163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Dancing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9</a:t>
            </a:fld>
            <a:endParaRPr lang="en-US" dirty="0"/>
          </a:p>
        </p:txBody>
      </p:sp>
      <p:pic>
        <p:nvPicPr>
          <p:cNvPr id="6" name="Picture 5">
            <a:extLst>
              <a:ext uri="{FF2B5EF4-FFF2-40B4-BE49-F238E27FC236}">
                <a16:creationId xmlns:a16="http://schemas.microsoft.com/office/drawing/2014/main" id="{9D3A37FE-6F84-4E95-BDBF-FFDB48E82E46}"/>
              </a:ext>
            </a:extLst>
          </p:cNvPr>
          <p:cNvPicPr>
            <a:picLocks noChangeAspect="1"/>
          </p:cNvPicPr>
          <p:nvPr/>
        </p:nvPicPr>
        <p:blipFill>
          <a:blip r:embed="rId2"/>
          <a:stretch>
            <a:fillRect/>
          </a:stretch>
        </p:blipFill>
        <p:spPr>
          <a:xfrm>
            <a:off x="852689" y="1095641"/>
            <a:ext cx="7690304" cy="4997428"/>
          </a:xfrm>
          <a:prstGeom prst="rect">
            <a:avLst/>
          </a:prstGeom>
        </p:spPr>
      </p:pic>
    </p:spTree>
    <p:extLst>
      <p:ext uri="{BB962C8B-B14F-4D97-AF65-F5344CB8AC3E}">
        <p14:creationId xmlns:p14="http://schemas.microsoft.com/office/powerpoint/2010/main" val="350579577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8B8116-A6BA-4E3F-9F11-E8D6077A7ADB}"/>
              </a:ext>
            </a:extLst>
          </p:cNvPr>
          <p:cNvSpPr>
            <a:spLocks noGrp="1"/>
          </p:cNvSpPr>
          <p:nvPr>
            <p:ph type="body" sz="quarter" idx="16"/>
          </p:nvPr>
        </p:nvSpPr>
        <p:spPr/>
        <p:txBody>
          <a:bodyPr/>
          <a:lstStyle/>
          <a:p>
            <a:r>
              <a:rPr lang="en-AU" dirty="0">
                <a:hlinkClick r:id="rId2"/>
              </a:rPr>
              <a:t>Activity logbook</a:t>
            </a:r>
            <a:endParaRPr lang="en-AU" dirty="0"/>
          </a:p>
          <a:p>
            <a:r>
              <a:rPr lang="en-AU" dirty="0">
                <a:hlinkClick r:id="rId3"/>
              </a:rPr>
              <a:t>Active challenger award</a:t>
            </a:r>
            <a:endParaRPr lang="en-AU" dirty="0"/>
          </a:p>
          <a:p>
            <a:r>
              <a:rPr lang="en-AU" dirty="0">
                <a:hlinkClick r:id="rId4"/>
              </a:rPr>
              <a:t>K -2 student homework proforma </a:t>
            </a:r>
            <a:endParaRPr lang="en-AU" dirty="0"/>
          </a:p>
        </p:txBody>
      </p:sp>
      <p:sp>
        <p:nvSpPr>
          <p:cNvPr id="3" name="Text Placeholder 2">
            <a:extLst>
              <a:ext uri="{FF2B5EF4-FFF2-40B4-BE49-F238E27FC236}">
                <a16:creationId xmlns:a16="http://schemas.microsoft.com/office/drawing/2014/main" id="{E78C73B3-50B9-4765-8AD6-941E357DE1C6}"/>
              </a:ext>
            </a:extLst>
          </p:cNvPr>
          <p:cNvSpPr>
            <a:spLocks noGrp="1"/>
          </p:cNvSpPr>
          <p:nvPr>
            <p:ph type="body" sz="quarter" idx="15"/>
          </p:nvPr>
        </p:nvSpPr>
        <p:spPr/>
        <p:txBody>
          <a:bodyPr/>
          <a:lstStyle/>
          <a:p>
            <a:r>
              <a:rPr lang="en-AU" dirty="0"/>
              <a:t>Follow the links below to view and/or print the </a:t>
            </a:r>
            <a:r>
              <a:rPr lang="en-AU" dirty="0" err="1"/>
              <a:t>GetActive@Home</a:t>
            </a:r>
            <a:r>
              <a:rPr lang="en-AU" dirty="0"/>
              <a:t> resources </a:t>
            </a:r>
          </a:p>
        </p:txBody>
      </p:sp>
      <p:sp>
        <p:nvSpPr>
          <p:cNvPr id="4" name="Title 3">
            <a:extLst>
              <a:ext uri="{FF2B5EF4-FFF2-40B4-BE49-F238E27FC236}">
                <a16:creationId xmlns:a16="http://schemas.microsoft.com/office/drawing/2014/main" id="{45EA9E6E-20C9-414B-89C7-75D907387CE0}"/>
              </a:ext>
            </a:extLst>
          </p:cNvPr>
          <p:cNvSpPr>
            <a:spLocks noGrp="1"/>
          </p:cNvSpPr>
          <p:nvPr>
            <p:ph type="title"/>
          </p:nvPr>
        </p:nvSpPr>
        <p:spPr/>
        <p:txBody>
          <a:bodyPr/>
          <a:lstStyle/>
          <a:p>
            <a:r>
              <a:rPr lang="en-AU" dirty="0"/>
              <a:t>Resources </a:t>
            </a:r>
          </a:p>
        </p:txBody>
      </p:sp>
      <p:sp>
        <p:nvSpPr>
          <p:cNvPr id="5" name="Footer Placeholder 4">
            <a:extLst>
              <a:ext uri="{FF2B5EF4-FFF2-40B4-BE49-F238E27FC236}">
                <a16:creationId xmlns:a16="http://schemas.microsoft.com/office/drawing/2014/main" id="{1FEB2F3F-B1AD-403C-834E-97585B51111E}"/>
              </a:ext>
            </a:extLst>
          </p:cNvPr>
          <p:cNvSpPr>
            <a:spLocks noGrp="1"/>
          </p:cNvSpPr>
          <p:nvPr>
            <p:ph type="ftr" sz="quarter" idx="3"/>
          </p:nvPr>
        </p:nvSpPr>
        <p:spPr/>
        <p:txBody>
          <a:bodyPr/>
          <a:lstStyle/>
          <a:p>
            <a:fld id="{5116C895-348D-4FA1-AC3F-6A98EE2CBA64}" type="slidenum">
              <a:rPr lang="en-US" smtClean="0"/>
              <a:pPr/>
              <a:t>10</a:t>
            </a:fld>
            <a:endParaRPr lang="en-US" dirty="0"/>
          </a:p>
        </p:txBody>
      </p:sp>
    </p:spTree>
    <p:extLst>
      <p:ext uri="{BB962C8B-B14F-4D97-AF65-F5344CB8AC3E}">
        <p14:creationId xmlns:p14="http://schemas.microsoft.com/office/powerpoint/2010/main" val="3041520412"/>
      </p:ext>
    </p:extLst>
  </p:cSld>
  <p:clrMapOvr>
    <a:masterClrMapping/>
  </p:clrMapOvr>
  <p:transition>
    <p:fade/>
  </p:transition>
</p:sld>
</file>

<file path=ppt/theme/theme1.xml><?xml version="1.0" encoding="utf-8"?>
<a:theme xmlns:a="http://schemas.openxmlformats.org/drawingml/2006/main" name="Office Theme">
  <a:themeElements>
    <a:clrScheme name="DoE">
      <a:dk1>
        <a:srgbClr val="000000"/>
      </a:dk1>
      <a:lt1>
        <a:srgbClr val="FFFFFF"/>
      </a:lt1>
      <a:dk2>
        <a:srgbClr val="041E42"/>
      </a:dk2>
      <a:lt2>
        <a:srgbClr val="C8DCF0"/>
      </a:lt2>
      <a:accent1>
        <a:srgbClr val="1D428A"/>
      </a:accent1>
      <a:accent2>
        <a:srgbClr val="407EC9"/>
      </a:accent2>
      <a:accent3>
        <a:srgbClr val="6CACE4"/>
      </a:accent3>
      <a:accent4>
        <a:srgbClr val="C8DCF0"/>
      </a:accent4>
      <a:accent5>
        <a:srgbClr val="CE0037"/>
      </a:accent5>
      <a:accent6>
        <a:srgbClr val="F3B8B5"/>
      </a:accent6>
      <a:hlink>
        <a:srgbClr val="385E9D"/>
      </a:hlink>
      <a:folHlink>
        <a:srgbClr val="6CACE4"/>
      </a:folHlink>
    </a:clrScheme>
    <a:fontScheme name="DoE">
      <a:majorFont>
        <a:latin typeface="Montserrat SemiBold"/>
        <a:ea typeface=""/>
        <a:cs typeface=""/>
      </a:majorFont>
      <a:minorFont>
        <a:latin typeface="Montserrat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400" dirty="0" err="1" smtClean="0"/>
        </a:defPPr>
      </a:lstStyle>
    </a:txDef>
  </a:objectDefaults>
  <a:extraClrSchemeLst/>
  <a:custClrLst>
    <a:custClr name="Corporate 1">
      <a:srgbClr val="19233E"/>
    </a:custClr>
    <a:custClr name="Corporate 2">
      <a:srgbClr val="D70C3D"/>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Teachers/Parents 1">
      <a:srgbClr val="1D428A"/>
    </a:custClr>
    <a:custClr name="Teachers/Parents 2">
      <a:srgbClr val="385E9D"/>
    </a:custClr>
    <a:custClr name="Teachers/Parents 3">
      <a:srgbClr val="407EC9"/>
    </a:custClr>
    <a:custClr name="Teachers/Parents 4">
      <a:srgbClr val="6CACE4"/>
    </a:custClr>
    <a:custClr name="Teachers/Parents 5">
      <a:srgbClr val="C8C9C7"/>
    </a:custClr>
    <a:custClr name="Teachers/Parents 6">
      <a:srgbClr val="E6E7EA"/>
    </a:custClr>
    <a:custClr name="Teachers/Parents 7">
      <a:srgbClr val="9D2235"/>
    </a:custClr>
    <a:custClr name="BLANK">
      <a:srgbClr val="FFFFFF"/>
    </a:custClr>
    <a:custClr name="BLANK">
      <a:srgbClr val="FFFFFF"/>
    </a:custClr>
    <a:custClr name="BLANK">
      <a:srgbClr val="FFFFFF"/>
    </a:custClr>
    <a:custClr name="Students 1">
      <a:srgbClr val="A4C8E1"/>
    </a:custClr>
    <a:custClr name="Students 2">
      <a:srgbClr val="C6DAE7"/>
    </a:custClr>
    <a:custClr name="Students 3">
      <a:srgbClr val="E56A54"/>
    </a:custClr>
    <a:custClr name="Students 4">
      <a:srgbClr val="E9C4C7"/>
    </a:custClr>
  </a:custClrLst>
  <a:extLst>
    <a:ext uri="{05A4C25C-085E-4340-85A3-A5531E510DB2}">
      <thm15:themeFamily xmlns:thm15="http://schemas.microsoft.com/office/thememl/2012/main" name="Presentation2" id="{194286F9-A69C-C04A-9C65-EDD35AC15C23}" vid="{E6071ACF-7E90-7341-BDC4-DC4E0B0332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0888023D74A040B8A46AA659EBB6E7" ma:contentTypeVersion="14" ma:contentTypeDescription="Create a new document." ma:contentTypeScope="" ma:versionID="c4bfe7853ef51151ad032c68c8cbbc8d">
  <xsd:schema xmlns:xsd="http://www.w3.org/2001/XMLSchema" xmlns:xs="http://www.w3.org/2001/XMLSchema" xmlns:p="http://schemas.microsoft.com/office/2006/metadata/properties" xmlns:ns2="1ab1aa1c-2ed4-4153-924f-1a558331b516" xmlns:ns3="e39efc8f-46af-4b3e-bdb0-5c67f610781d" targetNamespace="http://schemas.microsoft.com/office/2006/metadata/properties" ma:root="true" ma:fieldsID="72ef1b997ad311763583c64c0116abe9" ns2:_="" ns3:_="">
    <xsd:import namespace="1ab1aa1c-2ed4-4153-924f-1a558331b516"/>
    <xsd:import namespace="e39efc8f-46af-4b3e-bdb0-5c67f610781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_Flow_SignoffStatu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b1aa1c-2ed4-4153-924f-1a558331b5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_Flow_SignoffStatus" ma:index="18"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39efc8f-46af-4b3e-bdb0-5c67f610781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1ab1aa1c-2ed4-4153-924f-1a558331b516" xsi:nil="true"/>
  </documentManagement>
</p:properties>
</file>

<file path=customXml/itemProps1.xml><?xml version="1.0" encoding="utf-8"?>
<ds:datastoreItem xmlns:ds="http://schemas.openxmlformats.org/officeDocument/2006/customXml" ds:itemID="{5B05C7DF-DB70-42FE-AB81-324106B12E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b1aa1c-2ed4-4153-924f-1a558331b516"/>
    <ds:schemaRef ds:uri="e39efc8f-46af-4b3e-bdb0-5c67f61078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994F36C-E0FB-4FC2-A839-0691040E3877}">
  <ds:schemaRefs>
    <ds:schemaRef ds:uri="http://schemas.microsoft.com/sharepoint/v3/contenttype/forms"/>
  </ds:schemaRefs>
</ds:datastoreItem>
</file>

<file path=customXml/itemProps3.xml><?xml version="1.0" encoding="utf-8"?>
<ds:datastoreItem xmlns:ds="http://schemas.openxmlformats.org/officeDocument/2006/customXml" ds:itemID="{9B226302-0B27-48EB-849E-EB28BD75D026}">
  <ds:schemaRefs>
    <ds:schemaRef ds:uri="1ab1aa1c-2ed4-4153-924f-1a558331b516"/>
    <ds:schemaRef ds:uri="http://www.w3.org/XML/1998/namespace"/>
    <ds:schemaRef ds:uri="http://schemas.microsoft.com/office/2006/metadata/properties"/>
    <ds:schemaRef ds:uri="http://purl.org/dc/elements/1.1/"/>
    <ds:schemaRef ds:uri="http://schemas.openxmlformats.org/package/2006/metadata/core-properties"/>
    <ds:schemaRef ds:uri="http://schemas.microsoft.com/office/2006/documentManagement/types"/>
    <ds:schemaRef ds:uri="http://schemas.microsoft.com/office/infopath/2007/PartnerControls"/>
    <ds:schemaRef ds:uri="e39efc8f-46af-4b3e-bdb0-5c67f610781d"/>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AC_DoE_Powerpoint_standard_V2_Arial</Template>
  <TotalTime>227</TotalTime>
  <Words>432</Words>
  <Application>Microsoft Office PowerPoint</Application>
  <PresentationFormat>On-screen Show (4:3)</PresentationFormat>
  <Paragraphs>46</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Courier New</vt:lpstr>
      <vt:lpstr>Montserrat Medium</vt:lpstr>
      <vt:lpstr>Office Theme</vt:lpstr>
      <vt:lpstr>GetActive@Home  Week 3</vt:lpstr>
      <vt:lpstr>GetActive@Home</vt:lpstr>
      <vt:lpstr>GetActive@Home episodes</vt:lpstr>
      <vt:lpstr>Day 1 </vt:lpstr>
      <vt:lpstr>Skipping challenges</vt:lpstr>
      <vt:lpstr>Day 2</vt:lpstr>
      <vt:lpstr>Hopping challenges</vt:lpstr>
      <vt:lpstr>Day 3 </vt:lpstr>
      <vt:lpstr>Dancing challenges</vt:lpstr>
      <vt:lpstr>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GetActive@Home</dc:title>
  <dc:creator>Rochelle O'Connor</dc:creator>
  <cp:lastModifiedBy>Rochelle O'Connor</cp:lastModifiedBy>
  <cp:revision>14</cp:revision>
  <cp:lastPrinted>2018-09-13T06:50:27Z</cp:lastPrinted>
  <dcterms:created xsi:type="dcterms:W3CDTF">2021-07-11T09:02:32Z</dcterms:created>
  <dcterms:modified xsi:type="dcterms:W3CDTF">2021-07-14T03:26:28Z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0x010100350888023D74A040B8A46AA659EBB6E7</vt:lpwstr>
  </property>
</Properties>
</file>