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8" r:id="rId4"/>
  </p:sldMasterIdLst>
  <p:notesMasterIdLst>
    <p:notesMasterId r:id="rId13"/>
  </p:notesMasterIdLst>
  <p:handoutMasterIdLst>
    <p:handoutMasterId r:id="rId14"/>
  </p:handoutMasterIdLst>
  <p:sldIdLst>
    <p:sldId id="264" r:id="rId5"/>
    <p:sldId id="279" r:id="rId6"/>
    <p:sldId id="280" r:id="rId7"/>
    <p:sldId id="281" r:id="rId8"/>
    <p:sldId id="283" r:id="rId9"/>
    <p:sldId id="282" r:id="rId10"/>
    <p:sldId id="284" r:id="rId11"/>
    <p:sldId id="288" r:id="rId12"/>
  </p:sldIdLst>
  <p:sldSz cx="9144000" cy="6858000" type="screen4x3"/>
  <p:notesSz cx="9144000" cy="6858000"/>
  <p:defaultTextStyle>
    <a:defPPr>
      <a:defRPr lang="en-US"/>
    </a:defPPr>
    <a:lvl1pPr marL="0" algn="l" defTabSz="457173" rtl="0" eaLnBrk="1" latinLnBrk="0" hangingPunct="1">
      <a:defRPr sz="1800" kern="1200">
        <a:solidFill>
          <a:schemeClr val="tx1"/>
        </a:solidFill>
        <a:latin typeface="+mn-lt"/>
        <a:ea typeface="+mn-ea"/>
        <a:cs typeface="+mn-cs"/>
      </a:defRPr>
    </a:lvl1pPr>
    <a:lvl2pPr marL="457173" algn="l" defTabSz="457173" rtl="0" eaLnBrk="1" latinLnBrk="0" hangingPunct="1">
      <a:defRPr sz="1800" kern="1200">
        <a:solidFill>
          <a:schemeClr val="tx1"/>
        </a:solidFill>
        <a:latin typeface="+mn-lt"/>
        <a:ea typeface="+mn-ea"/>
        <a:cs typeface="+mn-cs"/>
      </a:defRPr>
    </a:lvl2pPr>
    <a:lvl3pPr marL="914347" algn="l" defTabSz="457173" rtl="0" eaLnBrk="1" latinLnBrk="0" hangingPunct="1">
      <a:defRPr sz="1800" kern="1200">
        <a:solidFill>
          <a:schemeClr val="tx1"/>
        </a:solidFill>
        <a:latin typeface="+mn-lt"/>
        <a:ea typeface="+mn-ea"/>
        <a:cs typeface="+mn-cs"/>
      </a:defRPr>
    </a:lvl3pPr>
    <a:lvl4pPr marL="1371520" algn="l" defTabSz="457173" rtl="0" eaLnBrk="1" latinLnBrk="0" hangingPunct="1">
      <a:defRPr sz="1800" kern="1200">
        <a:solidFill>
          <a:schemeClr val="tx1"/>
        </a:solidFill>
        <a:latin typeface="+mn-lt"/>
        <a:ea typeface="+mn-ea"/>
        <a:cs typeface="+mn-cs"/>
      </a:defRPr>
    </a:lvl4pPr>
    <a:lvl5pPr marL="1828694" algn="l" defTabSz="457173" rtl="0" eaLnBrk="1" latinLnBrk="0" hangingPunct="1">
      <a:defRPr sz="1800" kern="1200">
        <a:solidFill>
          <a:schemeClr val="tx1"/>
        </a:solidFill>
        <a:latin typeface="+mn-lt"/>
        <a:ea typeface="+mn-ea"/>
        <a:cs typeface="+mn-cs"/>
      </a:defRPr>
    </a:lvl5pPr>
    <a:lvl6pPr marL="2285866" algn="l" defTabSz="457173" rtl="0" eaLnBrk="1" latinLnBrk="0" hangingPunct="1">
      <a:defRPr sz="1800" kern="1200">
        <a:solidFill>
          <a:schemeClr val="tx1"/>
        </a:solidFill>
        <a:latin typeface="+mn-lt"/>
        <a:ea typeface="+mn-ea"/>
        <a:cs typeface="+mn-cs"/>
      </a:defRPr>
    </a:lvl6pPr>
    <a:lvl7pPr marL="2743041" algn="l" defTabSz="457173" rtl="0" eaLnBrk="1" latinLnBrk="0" hangingPunct="1">
      <a:defRPr sz="1800" kern="1200">
        <a:solidFill>
          <a:schemeClr val="tx1"/>
        </a:solidFill>
        <a:latin typeface="+mn-lt"/>
        <a:ea typeface="+mn-ea"/>
        <a:cs typeface="+mn-cs"/>
      </a:defRPr>
    </a:lvl7pPr>
    <a:lvl8pPr marL="3200214" algn="l" defTabSz="457173" rtl="0" eaLnBrk="1" latinLnBrk="0" hangingPunct="1">
      <a:defRPr sz="1800" kern="1200">
        <a:solidFill>
          <a:schemeClr val="tx1"/>
        </a:solidFill>
        <a:latin typeface="+mn-lt"/>
        <a:ea typeface="+mn-ea"/>
        <a:cs typeface="+mn-cs"/>
      </a:defRPr>
    </a:lvl8pPr>
    <a:lvl9pPr marL="3657388" algn="l" defTabSz="457173"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aster Slides" id="{1165592B-D1AE-EE48-AEB4-F19515D86DC8}">
          <p14:sldIdLst>
            <p14:sldId id="264"/>
            <p14:sldId id="279"/>
            <p14:sldId id="280"/>
            <p14:sldId id="281"/>
            <p14:sldId id="283"/>
            <p14:sldId id="282"/>
            <p14:sldId id="284"/>
            <p14:sldId id="288"/>
          </p14:sldIdLst>
        </p14:section>
      </p14:sectionLst>
    </p:ext>
    <p:ext uri="{EFAFB233-063F-42B5-8137-9DF3F51BA10A}">
      <p15:sldGuideLst xmlns:p15="http://schemas.microsoft.com/office/powerpoint/2012/main">
        <p15:guide id="1" orient="horz" pos="1842" userDrawn="1">
          <p15:clr>
            <a:srgbClr val="A4A3A4"/>
          </p15:clr>
        </p15:guide>
        <p15:guide id="2" orient="horz" pos="3294" userDrawn="1">
          <p15:clr>
            <a:srgbClr val="A4A3A4"/>
          </p15:clr>
        </p15:guide>
        <p15:guide id="3" orient="horz" pos="2228" userDrawn="1">
          <p15:clr>
            <a:srgbClr val="A4A3A4"/>
          </p15:clr>
        </p15:guide>
        <p15:guide id="4" orient="horz" pos="2614" userDrawn="1">
          <p15:clr>
            <a:srgbClr val="A4A3A4"/>
          </p15:clr>
        </p15:guide>
        <p15:guide id="5" pos="2859" userDrawn="1">
          <p15:clr>
            <a:srgbClr val="A4A3A4"/>
          </p15:clr>
        </p15:guide>
        <p15:guide id="6" orient="horz" pos="1570" userDrawn="1">
          <p15:clr>
            <a:srgbClr val="A4A3A4"/>
          </p15:clr>
        </p15:guide>
        <p15:guide id="7" orient="horz" pos="1616" userDrawn="1">
          <p15:clr>
            <a:srgbClr val="A4A3A4"/>
          </p15:clr>
        </p15:guide>
        <p15:guide id="8" pos="975" userDrawn="1">
          <p15:clr>
            <a:srgbClr val="A4A3A4"/>
          </p15:clr>
        </p15:guide>
        <p15:guide id="9" pos="2555" userDrawn="1">
          <p15:clr>
            <a:srgbClr val="A4A3A4"/>
          </p15:clr>
        </p15:guide>
        <p15:guide id="10" pos="1769"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Office"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1E41"/>
    <a:srgbClr val="235BA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4897C6A-41E6-65D7-C002-C13679737DFD}" v="17" dt="2021-07-29T20:44:16.952"/>
  </p1510:revLst>
</p1510:revInfo>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6" autoAdjust="0"/>
    <p:restoredTop sz="95473" autoAdjust="0"/>
  </p:normalViewPr>
  <p:slideViewPr>
    <p:cSldViewPr snapToGrid="0" showGuides="1">
      <p:cViewPr varScale="1">
        <p:scale>
          <a:sx n="109" d="100"/>
          <a:sy n="109" d="100"/>
        </p:scale>
        <p:origin x="1596" y="108"/>
      </p:cViewPr>
      <p:guideLst>
        <p:guide orient="horz" pos="1842"/>
        <p:guide orient="horz" pos="3294"/>
        <p:guide orient="horz" pos="2228"/>
        <p:guide orient="horz" pos="2614"/>
        <p:guide pos="2859"/>
        <p:guide orient="horz" pos="1570"/>
        <p:guide orient="horz" pos="1616"/>
        <p:guide pos="975"/>
        <p:guide pos="2555"/>
        <p:guide pos="1769"/>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111" d="100"/>
          <a:sy n="111" d="100"/>
        </p:scale>
        <p:origin x="2448"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chelle O'Connor" userId="2d2b8ceb-200c-4e61-afdb-4a49f84bde56" providerId="ADAL" clId="{F1A980C0-661D-4494-8D16-23980E8B3F09}"/>
    <pc:docChg chg="modSld">
      <pc:chgData name="Rochelle O'Connor" userId="2d2b8ceb-200c-4e61-afdb-4a49f84bde56" providerId="ADAL" clId="{F1A980C0-661D-4494-8D16-23980E8B3F09}" dt="2021-07-29T05:52:12.981" v="35" actId="20577"/>
      <pc:docMkLst>
        <pc:docMk/>
      </pc:docMkLst>
      <pc:sldChg chg="modSp">
        <pc:chgData name="Rochelle O'Connor" userId="2d2b8ceb-200c-4e61-afdb-4a49f84bde56" providerId="ADAL" clId="{F1A980C0-661D-4494-8D16-23980E8B3F09}" dt="2021-07-29T05:52:01.727" v="11" actId="20577"/>
        <pc:sldMkLst>
          <pc:docMk/>
          <pc:sldMk cId="3273439337" sldId="281"/>
        </pc:sldMkLst>
        <pc:spChg chg="mod">
          <ac:chgData name="Rochelle O'Connor" userId="2d2b8ceb-200c-4e61-afdb-4a49f84bde56" providerId="ADAL" clId="{F1A980C0-661D-4494-8D16-23980E8B3F09}" dt="2021-07-29T05:52:01.727" v="11" actId="20577"/>
          <ac:spMkLst>
            <pc:docMk/>
            <pc:sldMk cId="3273439337" sldId="281"/>
            <ac:spMk id="2" creationId="{5046C832-250F-4E52-90FD-973C64C09B72}"/>
          </ac:spMkLst>
        </pc:spChg>
      </pc:sldChg>
      <pc:sldChg chg="modSp">
        <pc:chgData name="Rochelle O'Connor" userId="2d2b8ceb-200c-4e61-afdb-4a49f84bde56" providerId="ADAL" clId="{F1A980C0-661D-4494-8D16-23980E8B3F09}" dt="2021-07-29T05:52:12.981" v="35" actId="20577"/>
        <pc:sldMkLst>
          <pc:docMk/>
          <pc:sldMk cId="2495086309" sldId="282"/>
        </pc:sldMkLst>
        <pc:spChg chg="mod">
          <ac:chgData name="Rochelle O'Connor" userId="2d2b8ceb-200c-4e61-afdb-4a49f84bde56" providerId="ADAL" clId="{F1A980C0-661D-4494-8D16-23980E8B3F09}" dt="2021-07-29T05:52:12.981" v="35" actId="20577"/>
          <ac:spMkLst>
            <pc:docMk/>
            <pc:sldMk cId="2495086309" sldId="282"/>
            <ac:spMk id="6" creationId="{451D1D48-9A72-48DB-A8D3-EEAADE8171FF}"/>
          </ac:spMkLst>
        </pc:spChg>
      </pc:sldChg>
    </pc:docChg>
  </pc:docChgLst>
  <pc:docChgLst>
    <pc:chgData name="Nichole Burrows" userId="S::nichole.cooper@det.nsw.edu.au::b6ed475a-1e9e-4932-852b-7b054daa91ce" providerId="AD" clId="Web-{14897C6A-41E6-65D7-C002-C13679737DFD}"/>
    <pc:docChg chg="modSld">
      <pc:chgData name="Nichole Burrows" userId="S::nichole.cooper@det.nsw.edu.au::b6ed475a-1e9e-4932-852b-7b054daa91ce" providerId="AD" clId="Web-{14897C6A-41E6-65D7-C002-C13679737DFD}" dt="2021-07-29T20:44:16.467" v="7" actId="20577"/>
      <pc:docMkLst>
        <pc:docMk/>
      </pc:docMkLst>
      <pc:sldChg chg="modSp">
        <pc:chgData name="Nichole Burrows" userId="S::nichole.cooper@det.nsw.edu.au::b6ed475a-1e9e-4932-852b-7b054daa91ce" providerId="AD" clId="Web-{14897C6A-41E6-65D7-C002-C13679737DFD}" dt="2021-07-29T20:44:16.467" v="7" actId="20577"/>
        <pc:sldMkLst>
          <pc:docMk/>
          <pc:sldMk cId="3075515867" sldId="280"/>
        </pc:sldMkLst>
        <pc:spChg chg="mod">
          <ac:chgData name="Nichole Burrows" userId="S::nichole.cooper@det.nsw.edu.au::b6ed475a-1e9e-4932-852b-7b054daa91ce" providerId="AD" clId="Web-{14897C6A-41E6-65D7-C002-C13679737DFD}" dt="2021-07-29T20:44:16.467" v="7" actId="20577"/>
          <ac:spMkLst>
            <pc:docMk/>
            <pc:sldMk cId="3075515867" sldId="280"/>
            <ac:spMk id="2" creationId="{33E665FE-A02B-4B4C-BBD1-BCFAF009291C}"/>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tx2"/>
                </a:solidFill>
                <a:latin typeface="Arial" panose="020B0604020202020204" pitchFamily="34" charset="0"/>
                <a:ea typeface="+mn-ea"/>
                <a:cs typeface="Arial" panose="020B0604020202020204" pitchFamily="34" charset="0"/>
              </a:defRPr>
            </a:pPr>
            <a:r>
              <a:rPr lang="en-AU" b="1" i="0" dirty="0">
                <a:latin typeface="Arial" panose="020B0604020202020204" pitchFamily="34" charset="0"/>
                <a:cs typeface="Arial" panose="020B0604020202020204" pitchFamily="34" charset="0"/>
              </a:rPr>
              <a:t>Chart Title</a:t>
            </a:r>
          </a:p>
        </c:rich>
      </c:tx>
      <c:layout>
        <c:manualLayout>
          <c:xMode val="edge"/>
          <c:yMode val="edge"/>
          <c:x val="5.0067121985634906E-2"/>
          <c:y val="1.3324634909076276E-2"/>
        </c:manualLayout>
      </c:layout>
      <c:overlay val="0"/>
      <c:spPr>
        <a:noFill/>
        <a:ln>
          <a:noFill/>
        </a:ln>
        <a:effectLst/>
      </c:spPr>
      <c:txPr>
        <a:bodyPr rot="0" spcFirstLastPara="1" vertOverflow="ellipsis" vert="horz" wrap="square" anchor="ctr" anchorCtr="1"/>
        <a:lstStyle/>
        <a:p>
          <a:pPr>
            <a:defRPr sz="1600" b="1" i="0" u="none" strike="noStrike" kern="1200" spc="0" baseline="0">
              <a:solidFill>
                <a:schemeClr val="tx2"/>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
          <c:y val="0.15850469155990188"/>
          <c:w val="0.99770930078221387"/>
          <c:h val="0.84045729227549248"/>
        </c:manualLayout>
      </c:layout>
      <c:barChart>
        <c:barDir val="col"/>
        <c:grouping val="percentStacked"/>
        <c:varyColors val="0"/>
        <c:ser>
          <c:idx val="0"/>
          <c:order val="0"/>
          <c:tx>
            <c:strRef>
              <c:f>Sheet1!$B$1</c:f>
              <c:strCache>
                <c:ptCount val="1"/>
                <c:pt idx="0">
                  <c:v>Series 1</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1"/>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Category 1</c:v>
                </c:pt>
                <c:pt idx="1">
                  <c:v>Category 2</c:v>
                </c:pt>
                <c:pt idx="2">
                  <c:v>Category 3</c:v>
                </c:pt>
              </c:strCache>
            </c:strRef>
          </c:cat>
          <c:val>
            <c:numRef>
              <c:f>Sheet1!$B$2:$B$4</c:f>
              <c:numCache>
                <c:formatCode>General</c:formatCode>
                <c:ptCount val="3"/>
                <c:pt idx="0">
                  <c:v>4.3</c:v>
                </c:pt>
                <c:pt idx="1">
                  <c:v>2.5</c:v>
                </c:pt>
                <c:pt idx="2">
                  <c:v>3.5</c:v>
                </c:pt>
              </c:numCache>
            </c:numRef>
          </c:val>
          <c:extLst>
            <c:ext xmlns:c16="http://schemas.microsoft.com/office/drawing/2014/chart" uri="{C3380CC4-5D6E-409C-BE32-E72D297353CC}">
              <c16:uniqueId val="{00000000-6E13-44E1-9680-BF397F888C05}"/>
            </c:ext>
          </c:extLst>
        </c:ser>
        <c:ser>
          <c:idx val="1"/>
          <c:order val="1"/>
          <c:tx>
            <c:strRef>
              <c:f>Sheet1!$C$1</c:f>
              <c:strCache>
                <c:ptCount val="1"/>
                <c:pt idx="0">
                  <c:v>Series 2</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1"/>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Category 1</c:v>
                </c:pt>
                <c:pt idx="1">
                  <c:v>Category 2</c:v>
                </c:pt>
                <c:pt idx="2">
                  <c:v>Category 3</c:v>
                </c:pt>
              </c:strCache>
            </c:strRef>
          </c:cat>
          <c:val>
            <c:numRef>
              <c:f>Sheet1!$C$2:$C$4</c:f>
              <c:numCache>
                <c:formatCode>General</c:formatCode>
                <c:ptCount val="3"/>
                <c:pt idx="0">
                  <c:v>2.4</c:v>
                </c:pt>
                <c:pt idx="1">
                  <c:v>4.4000000000000004</c:v>
                </c:pt>
                <c:pt idx="2">
                  <c:v>1.8</c:v>
                </c:pt>
              </c:numCache>
            </c:numRef>
          </c:val>
          <c:extLst>
            <c:ext xmlns:c16="http://schemas.microsoft.com/office/drawing/2014/chart" uri="{C3380CC4-5D6E-409C-BE32-E72D297353CC}">
              <c16:uniqueId val="{00000001-6E13-44E1-9680-BF397F888C05}"/>
            </c:ext>
          </c:extLst>
        </c:ser>
        <c:ser>
          <c:idx val="2"/>
          <c:order val="2"/>
          <c:tx>
            <c:strRef>
              <c:f>Sheet1!$D$1</c:f>
              <c:strCache>
                <c:ptCount val="1"/>
                <c:pt idx="0">
                  <c:v>Series 3</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ctr"/>
            <c:showLegendKey val="0"/>
            <c:showVal val="1"/>
            <c:showCatName val="1"/>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Category 1</c:v>
                </c:pt>
                <c:pt idx="1">
                  <c:v>Category 2</c:v>
                </c:pt>
                <c:pt idx="2">
                  <c:v>Category 3</c:v>
                </c:pt>
              </c:strCache>
            </c:strRef>
          </c:cat>
          <c:val>
            <c:numRef>
              <c:f>Sheet1!$D$2:$D$4</c:f>
              <c:numCache>
                <c:formatCode>General</c:formatCode>
                <c:ptCount val="3"/>
                <c:pt idx="0">
                  <c:v>2</c:v>
                </c:pt>
                <c:pt idx="1">
                  <c:v>2</c:v>
                </c:pt>
                <c:pt idx="2">
                  <c:v>3</c:v>
                </c:pt>
              </c:numCache>
            </c:numRef>
          </c:val>
          <c:extLst>
            <c:ext xmlns:c16="http://schemas.microsoft.com/office/drawing/2014/chart" uri="{C3380CC4-5D6E-409C-BE32-E72D297353CC}">
              <c16:uniqueId val="{00000002-6E13-44E1-9680-BF397F888C05}"/>
            </c:ext>
          </c:extLst>
        </c:ser>
        <c:dLbls>
          <c:showLegendKey val="0"/>
          <c:showVal val="0"/>
          <c:showCatName val="0"/>
          <c:showSerName val="0"/>
          <c:showPercent val="0"/>
          <c:showBubbleSize val="0"/>
        </c:dLbls>
        <c:gapWidth val="45"/>
        <c:overlap val="100"/>
        <c:axId val="240315640"/>
        <c:axId val="240315248"/>
      </c:barChart>
      <c:catAx>
        <c:axId val="240315640"/>
        <c:scaling>
          <c:orientation val="minMax"/>
        </c:scaling>
        <c:delete val="1"/>
        <c:axPos val="b"/>
        <c:numFmt formatCode="General" sourceLinked="1"/>
        <c:majorTickMark val="none"/>
        <c:minorTickMark val="none"/>
        <c:tickLblPos val="nextTo"/>
        <c:crossAx val="240315248"/>
        <c:crosses val="autoZero"/>
        <c:auto val="1"/>
        <c:lblAlgn val="ctr"/>
        <c:lblOffset val="100"/>
        <c:noMultiLvlLbl val="0"/>
      </c:catAx>
      <c:valAx>
        <c:axId val="240315248"/>
        <c:scaling>
          <c:orientation val="minMax"/>
        </c:scaling>
        <c:delete val="1"/>
        <c:axPos val="l"/>
        <c:majorGridlines>
          <c:spPr>
            <a:ln w="9525" cap="flat" cmpd="sng" algn="ctr">
              <a:noFill/>
              <a:round/>
            </a:ln>
            <a:effectLst/>
          </c:spPr>
        </c:majorGridlines>
        <c:numFmt formatCode="0%" sourceLinked="1"/>
        <c:majorTickMark val="none"/>
        <c:minorTickMark val="none"/>
        <c:tickLblPos val="nextTo"/>
        <c:crossAx val="24031564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latin typeface="+mn-lt"/>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t" anchorCtr="0"/>
          <a:lstStyle/>
          <a:p>
            <a:pPr marL="0" marR="0" indent="0" algn="ctr" defTabSz="914400" rtl="0" eaLnBrk="1" fontAlgn="auto" latinLnBrk="0" hangingPunct="1">
              <a:lnSpc>
                <a:spcPct val="100000"/>
              </a:lnSpc>
              <a:spcBef>
                <a:spcPts val="0"/>
              </a:spcBef>
              <a:spcAft>
                <a:spcPts val="0"/>
              </a:spcAft>
              <a:buClrTx/>
              <a:buSzTx/>
              <a:buFontTx/>
              <a:buNone/>
              <a:tabLst/>
              <a:defRPr sz="1600" b="1" i="0" u="none" strike="noStrike" kern="1200" spc="0" baseline="0">
                <a:solidFill>
                  <a:srgbClr val="000000"/>
                </a:solidFill>
                <a:latin typeface="+mn-lt"/>
                <a:ea typeface="+mn-ea"/>
                <a:cs typeface="+mn-cs"/>
              </a:defRPr>
            </a:pPr>
            <a:r>
              <a:rPr lang="en-US" sz="1600" b="1" i="0" kern="1200" spc="0" baseline="0" dirty="0">
                <a:solidFill>
                  <a:srgbClr val="19233E"/>
                </a:solidFill>
                <a:effectLst/>
                <a:latin typeface="Arial" panose="020B0604020202020204" pitchFamily="34" charset="0"/>
                <a:cs typeface="Arial" panose="020B0604020202020204" pitchFamily="34" charset="0"/>
              </a:rPr>
              <a:t>Chart Title</a:t>
            </a:r>
            <a:endParaRPr lang="en-AU" sz="1600" b="1" i="0" dirty="0">
              <a:effectLst/>
              <a:latin typeface="Arial" panose="020B0604020202020204" pitchFamily="34" charset="0"/>
              <a:cs typeface="Arial" panose="020B0604020202020204" pitchFamily="34" charset="0"/>
            </a:endParaRPr>
          </a:p>
        </c:rich>
      </c:tx>
      <c:layout>
        <c:manualLayout>
          <c:xMode val="edge"/>
          <c:yMode val="edge"/>
          <c:x val="1.8802394693555564E-2"/>
          <c:y val="1.6662275328469617E-2"/>
        </c:manualLayout>
      </c:layout>
      <c:overlay val="0"/>
      <c:spPr>
        <a:noFill/>
        <a:ln>
          <a:noFill/>
        </a:ln>
        <a:effectLst/>
      </c:spPr>
      <c:txPr>
        <a:bodyPr rot="0" spcFirstLastPara="1" vertOverflow="ellipsis" vert="horz" wrap="square" anchor="t" anchorCtr="0"/>
        <a:lstStyle/>
        <a:p>
          <a:pPr marL="0" marR="0" indent="0" algn="ctr" defTabSz="914400" rtl="0" eaLnBrk="1" fontAlgn="auto" latinLnBrk="0" hangingPunct="1">
            <a:lnSpc>
              <a:spcPct val="100000"/>
            </a:lnSpc>
            <a:spcBef>
              <a:spcPts val="0"/>
            </a:spcBef>
            <a:spcAft>
              <a:spcPts val="0"/>
            </a:spcAft>
            <a:buClrTx/>
            <a:buSzTx/>
            <a:buFontTx/>
            <a:buNone/>
            <a:tabLst/>
            <a:defRPr sz="1600" b="1" i="0" u="none" strike="noStrike" kern="1200" spc="0" baseline="0">
              <a:solidFill>
                <a:srgbClr val="000000"/>
              </a:solidFill>
              <a:latin typeface="+mn-lt"/>
              <a:ea typeface="+mn-ea"/>
              <a:cs typeface="+mn-cs"/>
            </a:defRPr>
          </a:pPr>
          <a:endParaRPr lang="en-US"/>
        </a:p>
      </c:txPr>
    </c:title>
    <c:autoTitleDeleted val="0"/>
    <c:plotArea>
      <c:layout>
        <c:manualLayout>
          <c:layoutTarget val="inner"/>
          <c:xMode val="edge"/>
          <c:yMode val="edge"/>
          <c:x val="0.22139730433599247"/>
          <c:y val="0.18716181113673139"/>
          <c:w val="0.57738947809885199"/>
          <c:h val="0.7978959783777454"/>
        </c:manualLayout>
      </c:layout>
      <c:pieChart>
        <c:varyColors val="1"/>
        <c:ser>
          <c:idx val="0"/>
          <c:order val="0"/>
          <c:tx>
            <c:strRef>
              <c:f>Sheet1!$B$1</c:f>
              <c:strCache>
                <c:ptCount val="1"/>
                <c:pt idx="0">
                  <c:v>Sales</c:v>
                </c:pt>
              </c:strCache>
            </c:strRef>
          </c:tx>
          <c:spPr>
            <a:ln>
              <a:noFill/>
            </a:ln>
          </c:spPr>
          <c:dPt>
            <c:idx val="0"/>
            <c:bubble3D val="0"/>
            <c:spPr>
              <a:pattFill prst="pct90">
                <a:fgClr>
                  <a:schemeClr val="accent5"/>
                </a:fgClr>
                <a:bgClr>
                  <a:schemeClr val="bg1"/>
                </a:bgClr>
              </a:pattFill>
              <a:ln w="19050">
                <a:noFill/>
              </a:ln>
              <a:effectLst/>
            </c:spPr>
            <c:extLst>
              <c:ext xmlns:c16="http://schemas.microsoft.com/office/drawing/2014/chart" uri="{C3380CC4-5D6E-409C-BE32-E72D297353CC}">
                <c16:uniqueId val="{00000001-3507-4096-88DB-1BE9AAD60A27}"/>
              </c:ext>
            </c:extLst>
          </c:dPt>
          <c:dPt>
            <c:idx val="1"/>
            <c:bubble3D val="0"/>
            <c:spPr>
              <a:pattFill prst="pct90">
                <a:fgClr>
                  <a:schemeClr val="accent2"/>
                </a:fgClr>
                <a:bgClr>
                  <a:schemeClr val="bg1"/>
                </a:bgClr>
              </a:pattFill>
              <a:ln w="19050">
                <a:noFill/>
              </a:ln>
              <a:effectLst/>
            </c:spPr>
            <c:extLst>
              <c:ext xmlns:c16="http://schemas.microsoft.com/office/drawing/2014/chart" uri="{C3380CC4-5D6E-409C-BE32-E72D297353CC}">
                <c16:uniqueId val="{00000003-3507-4096-88DB-1BE9AAD60A27}"/>
              </c:ext>
            </c:extLst>
          </c:dPt>
          <c:dPt>
            <c:idx val="2"/>
            <c:bubble3D val="0"/>
            <c:spPr>
              <a:pattFill prst="pct90">
                <a:fgClr>
                  <a:schemeClr val="accent3"/>
                </a:fgClr>
                <a:bgClr>
                  <a:schemeClr val="bg1"/>
                </a:bgClr>
              </a:pattFill>
              <a:ln w="19050">
                <a:noFill/>
              </a:ln>
              <a:effectLst/>
            </c:spPr>
            <c:extLst>
              <c:ext xmlns:c16="http://schemas.microsoft.com/office/drawing/2014/chart" uri="{C3380CC4-5D6E-409C-BE32-E72D297353CC}">
                <c16:uniqueId val="{00000005-3507-4096-88DB-1BE9AAD60A27}"/>
              </c:ext>
            </c:extLst>
          </c:dPt>
          <c:dPt>
            <c:idx val="3"/>
            <c:bubble3D val="0"/>
            <c:spPr>
              <a:pattFill prst="pct90">
                <a:fgClr>
                  <a:schemeClr val="accent6"/>
                </a:fgClr>
                <a:bgClr>
                  <a:schemeClr val="bg1"/>
                </a:bgClr>
              </a:pattFill>
              <a:ln w="19050">
                <a:noFill/>
              </a:ln>
              <a:effectLst/>
            </c:spPr>
            <c:extLst>
              <c:ext xmlns:c16="http://schemas.microsoft.com/office/drawing/2014/chart" uri="{C3380CC4-5D6E-409C-BE32-E72D297353CC}">
                <c16:uniqueId val="{00000007-3507-4096-88DB-1BE9AAD60A27}"/>
              </c:ext>
            </c:extLst>
          </c:dPt>
          <c:dLbls>
            <c:dLbl>
              <c:idx val="2"/>
              <c:tx>
                <c:rich>
                  <a:bodyPr/>
                  <a:lstStyle/>
                  <a:p>
                    <a:fld id="{BC5D0DBC-5192-4D8E-9C93-110176CD87CC}" type="SERIESNAME">
                      <a:rPr lang="en-US">
                        <a:solidFill>
                          <a:schemeClr val="tx2"/>
                        </a:solidFill>
                      </a:rPr>
                      <a:pPr/>
                      <a:t>[SERIES NAME]</a:t>
                    </a:fld>
                    <a:r>
                      <a:rPr lang="en-US" baseline="0" dirty="0"/>
                      <a:t>, </a:t>
                    </a:r>
                    <a:fld id="{4B725BE5-439E-48A7-81A4-165608449EA8}" type="VALUE">
                      <a:rPr lang="en-US" baseline="0"/>
                      <a:pPr/>
                      <a:t>[VALUE]</a:t>
                    </a:fld>
                    <a:endParaRPr lang="en-US" baseline="0" dirty="0"/>
                  </a:p>
                </c:rich>
              </c:tx>
              <c:dLblPos val="outEnd"/>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5-3507-4096-88DB-1BE9AAD60A27}"/>
                </c:ext>
              </c:extLst>
            </c:dLbl>
            <c:spPr>
              <a:pattFill prst="pct5">
                <a:fgClr>
                  <a:schemeClr val="accent1"/>
                </a:fgClr>
                <a:bgClr>
                  <a:schemeClr val="bg1"/>
                </a:bgClr>
              </a:patt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2"/>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1"/>
            <c:showPercent val="0"/>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1st Qtr</c:v>
                </c:pt>
                <c:pt idx="1">
                  <c:v>2nd Qtr</c:v>
                </c:pt>
                <c:pt idx="2">
                  <c:v>3rd Qtr</c:v>
                </c:pt>
                <c:pt idx="3">
                  <c:v>4th Qtr</c:v>
                </c:pt>
              </c:strCache>
            </c:strRef>
          </c:cat>
          <c:val>
            <c:numRef>
              <c:f>Sheet1!$B$2:$B$5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8-3507-4096-88DB-1BE9AAD60A27}"/>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180013" y="0"/>
            <a:ext cx="3962400" cy="344488"/>
          </a:xfrm>
          <a:prstGeom prst="rect">
            <a:avLst/>
          </a:prstGeom>
        </p:spPr>
        <p:txBody>
          <a:bodyPr vert="horz" lIns="91440" tIns="45720" rIns="91440" bIns="45720" rtlCol="0"/>
          <a:lstStyle>
            <a:lvl1pPr algn="r">
              <a:defRPr sz="1200"/>
            </a:lvl1pPr>
          </a:lstStyle>
          <a:p>
            <a:fld id="{2B186FB7-8198-2C41-9C7F-A67099EBC713}" type="datetimeFigureOut">
              <a:rPr lang="en-US" smtClean="0"/>
              <a:t>7/29/2021</a:t>
            </a:fld>
            <a:endParaRPr lang="en-US"/>
          </a:p>
        </p:txBody>
      </p:sp>
      <p:sp>
        <p:nvSpPr>
          <p:cNvPr id="4" name="Footer Placeholder 3"/>
          <p:cNvSpPr>
            <a:spLocks noGrp="1"/>
          </p:cNvSpPr>
          <p:nvPr>
            <p:ph type="ftr" sz="quarter" idx="2"/>
          </p:nvPr>
        </p:nvSpPr>
        <p:spPr>
          <a:xfrm>
            <a:off x="0" y="6513513"/>
            <a:ext cx="3962400" cy="3444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180013" y="6513513"/>
            <a:ext cx="3962400" cy="344487"/>
          </a:xfrm>
          <a:prstGeom prst="rect">
            <a:avLst/>
          </a:prstGeom>
        </p:spPr>
        <p:txBody>
          <a:bodyPr vert="horz" lIns="91440" tIns="45720" rIns="91440" bIns="45720" rtlCol="0" anchor="b"/>
          <a:lstStyle>
            <a:lvl1pPr algn="r">
              <a:defRPr sz="1200"/>
            </a:lvl1pPr>
          </a:lstStyle>
          <a:p>
            <a:fld id="{C9959333-EC29-A740-B340-F32DF9D7D5B5}" type="slidenum">
              <a:rPr lang="en-US" smtClean="0"/>
              <a:t>‹#›</a:t>
            </a:fld>
            <a:endParaRPr lang="en-US"/>
          </a:p>
        </p:txBody>
      </p:sp>
    </p:spTree>
    <p:extLst>
      <p:ext uri="{BB962C8B-B14F-4D97-AF65-F5344CB8AC3E}">
        <p14:creationId xmlns:p14="http://schemas.microsoft.com/office/powerpoint/2010/main" val="8069571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AU" dirty="0"/>
          </a:p>
        </p:txBody>
      </p:sp>
      <p:sp>
        <p:nvSpPr>
          <p:cNvPr id="3" name="Date Placeholder 2"/>
          <p:cNvSpPr>
            <a:spLocks noGrp="1"/>
          </p:cNvSpPr>
          <p:nvPr>
            <p:ph type="dt" idx="1"/>
          </p:nvPr>
        </p:nvSpPr>
        <p:spPr>
          <a:xfrm>
            <a:off x="5179484" y="0"/>
            <a:ext cx="3962400" cy="344091"/>
          </a:xfrm>
          <a:prstGeom prst="rect">
            <a:avLst/>
          </a:prstGeom>
        </p:spPr>
        <p:txBody>
          <a:bodyPr vert="horz" lIns="91440" tIns="45720" rIns="91440" bIns="45720" rtlCol="0"/>
          <a:lstStyle>
            <a:lvl1pPr algn="r">
              <a:defRPr sz="1200"/>
            </a:lvl1pPr>
          </a:lstStyle>
          <a:p>
            <a:fld id="{5832F91E-6BD3-4F0D-9CA3-7829EAE64D63}" type="datetimeFigureOut">
              <a:rPr lang="en-AU" smtClean="0"/>
              <a:t>29/07/2021</a:t>
            </a:fld>
            <a:endParaRPr lang="en-AU" dirty="0"/>
          </a:p>
        </p:txBody>
      </p:sp>
      <p:sp>
        <p:nvSpPr>
          <p:cNvPr id="4" name="Slide Image Placeholder 3"/>
          <p:cNvSpPr>
            <a:spLocks noGrp="1" noRot="1" noChangeAspect="1"/>
          </p:cNvSpPr>
          <p:nvPr>
            <p:ph type="sldImg" idx="2"/>
          </p:nvPr>
        </p:nvSpPr>
        <p:spPr>
          <a:xfrm>
            <a:off x="3028950" y="857250"/>
            <a:ext cx="3086100" cy="2314575"/>
          </a:xfrm>
          <a:prstGeom prst="rect">
            <a:avLst/>
          </a:prstGeom>
          <a:noFill/>
          <a:ln w="12700">
            <a:solidFill>
              <a:prstClr val="black"/>
            </a:solidFill>
          </a:ln>
        </p:spPr>
        <p:txBody>
          <a:bodyPr vert="horz" lIns="91440" tIns="45720" rIns="91440" bIns="45720" rtlCol="0" anchor="ctr"/>
          <a:lstStyle/>
          <a:p>
            <a:endParaRPr lang="en-AU" dirty="0"/>
          </a:p>
        </p:txBody>
      </p:sp>
      <p:sp>
        <p:nvSpPr>
          <p:cNvPr id="5" name="Notes Placeholder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a:lvl1pPr>
          </a:lstStyle>
          <a:p>
            <a:endParaRPr lang="en-AU" dirty="0"/>
          </a:p>
        </p:txBody>
      </p:sp>
      <p:sp>
        <p:nvSpPr>
          <p:cNvPr id="7" name="Slide Number Placeholder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a:lvl1pPr>
          </a:lstStyle>
          <a:p>
            <a:fld id="{D09C5488-DD16-4714-9519-7BE21BA11D4E}" type="slidenum">
              <a:rPr lang="en-AU" smtClean="0"/>
              <a:t>‹#›</a:t>
            </a:fld>
            <a:endParaRPr lang="en-AU" dirty="0"/>
          </a:p>
        </p:txBody>
      </p:sp>
    </p:spTree>
    <p:extLst>
      <p:ext uri="{BB962C8B-B14F-4D97-AF65-F5344CB8AC3E}">
        <p14:creationId xmlns:p14="http://schemas.microsoft.com/office/powerpoint/2010/main" val="2809874824"/>
      </p:ext>
    </p:extLst>
  </p:cSld>
  <p:clrMap bg1="lt1" tx1="dk1" bg2="lt2" tx2="dk2" accent1="accent1" accent2="accent2" accent3="accent3" accent4="accent4" accent5="accent5" accent6="accent6" hlink="hlink" folHlink="folHlink"/>
  <p:notesStyle>
    <a:lvl1pPr marL="0" algn="l" defTabSz="914347" rtl="0" eaLnBrk="1" latinLnBrk="0" hangingPunct="1">
      <a:defRPr sz="1200" kern="1200">
        <a:solidFill>
          <a:schemeClr val="tx1"/>
        </a:solidFill>
        <a:latin typeface="+mn-lt"/>
        <a:ea typeface="+mn-ea"/>
        <a:cs typeface="+mn-cs"/>
      </a:defRPr>
    </a:lvl1pPr>
    <a:lvl2pPr marL="457173" algn="l" defTabSz="914347" rtl="0" eaLnBrk="1" latinLnBrk="0" hangingPunct="1">
      <a:defRPr sz="1200" kern="1200">
        <a:solidFill>
          <a:schemeClr val="tx1"/>
        </a:solidFill>
        <a:latin typeface="+mn-lt"/>
        <a:ea typeface="+mn-ea"/>
        <a:cs typeface="+mn-cs"/>
      </a:defRPr>
    </a:lvl2pPr>
    <a:lvl3pPr marL="914347" algn="l" defTabSz="914347" rtl="0" eaLnBrk="1" latinLnBrk="0" hangingPunct="1">
      <a:defRPr sz="1200" kern="1200">
        <a:solidFill>
          <a:schemeClr val="tx1"/>
        </a:solidFill>
        <a:latin typeface="+mn-lt"/>
        <a:ea typeface="+mn-ea"/>
        <a:cs typeface="+mn-cs"/>
      </a:defRPr>
    </a:lvl3pPr>
    <a:lvl4pPr marL="1371520" algn="l" defTabSz="914347" rtl="0" eaLnBrk="1" latinLnBrk="0" hangingPunct="1">
      <a:defRPr sz="1200" kern="1200">
        <a:solidFill>
          <a:schemeClr val="tx1"/>
        </a:solidFill>
        <a:latin typeface="+mn-lt"/>
        <a:ea typeface="+mn-ea"/>
        <a:cs typeface="+mn-cs"/>
      </a:defRPr>
    </a:lvl4pPr>
    <a:lvl5pPr marL="1828694" algn="l" defTabSz="914347" rtl="0" eaLnBrk="1" latinLnBrk="0" hangingPunct="1">
      <a:defRPr sz="1200" kern="1200">
        <a:solidFill>
          <a:schemeClr val="tx1"/>
        </a:solidFill>
        <a:latin typeface="+mn-lt"/>
        <a:ea typeface="+mn-ea"/>
        <a:cs typeface="+mn-cs"/>
      </a:defRPr>
    </a:lvl5pPr>
    <a:lvl6pPr marL="2285866" algn="l" defTabSz="914347" rtl="0" eaLnBrk="1" latinLnBrk="0" hangingPunct="1">
      <a:defRPr sz="1200" kern="1200">
        <a:solidFill>
          <a:schemeClr val="tx1"/>
        </a:solidFill>
        <a:latin typeface="+mn-lt"/>
        <a:ea typeface="+mn-ea"/>
        <a:cs typeface="+mn-cs"/>
      </a:defRPr>
    </a:lvl6pPr>
    <a:lvl7pPr marL="2743041" algn="l" defTabSz="914347" rtl="0" eaLnBrk="1" latinLnBrk="0" hangingPunct="1">
      <a:defRPr sz="1200" kern="1200">
        <a:solidFill>
          <a:schemeClr val="tx1"/>
        </a:solidFill>
        <a:latin typeface="+mn-lt"/>
        <a:ea typeface="+mn-ea"/>
        <a:cs typeface="+mn-cs"/>
      </a:defRPr>
    </a:lvl7pPr>
    <a:lvl8pPr marL="3200214" algn="l" defTabSz="914347" rtl="0" eaLnBrk="1" latinLnBrk="0" hangingPunct="1">
      <a:defRPr sz="1200" kern="1200">
        <a:solidFill>
          <a:schemeClr val="tx1"/>
        </a:solidFill>
        <a:latin typeface="+mn-lt"/>
        <a:ea typeface="+mn-ea"/>
        <a:cs typeface="+mn-cs"/>
      </a:defRPr>
    </a:lvl8pPr>
    <a:lvl9pPr marL="3657388" algn="l" defTabSz="914347"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13.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Divider -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55460" y="4048755"/>
            <a:ext cx="3477026" cy="931618"/>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55462" y="2823581"/>
            <a:ext cx="347702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10;&#10;"/>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73748" y="5912575"/>
            <a:ext cx="665883" cy="720000"/>
          </a:xfrm>
          <a:prstGeom prst="rect">
            <a:avLst/>
          </a:prstGeom>
        </p:spPr>
      </p:pic>
    </p:spTree>
    <p:extLst>
      <p:ext uri="{BB962C8B-B14F-4D97-AF65-F5344CB8AC3E}">
        <p14:creationId xmlns:p14="http://schemas.microsoft.com/office/powerpoint/2010/main" val="2686101475"/>
      </p:ext>
    </p:extLst>
  </p:cSld>
  <p:clrMapOvr>
    <a:masterClrMapping/>
  </p:clrMapOvr>
  <p:transition>
    <p:fade/>
  </p:transition>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Divider -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Young student using an interactive device at her desk.&#10;">
            <a:extLst>
              <a:ext uri="{FF2B5EF4-FFF2-40B4-BE49-F238E27FC236}">
                <a16:creationId xmlns:a16="http://schemas.microsoft.com/office/drawing/2014/main" id="{803D38EF-B025-1D4B-89FA-98E21AEAAAF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1033881"/>
            <a:ext cx="5053364" cy="4982400"/>
          </a:xfrm>
          <a:prstGeom prst="rect">
            <a:avLst/>
          </a:prstGeom>
        </p:spPr>
      </p:pic>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5096828" y="3059141"/>
            <a:ext cx="3664986" cy="931618"/>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5096832" y="1833967"/>
            <a:ext cx="3664985" cy="1107996"/>
          </a:xfrm>
        </p:spPr>
        <p:txBody>
          <a:bodyPr anchor="b">
            <a:noAutofit/>
          </a:bodyPr>
          <a:lstStyle>
            <a:lvl1pPr>
              <a:lnSpc>
                <a:spcPct val="90000"/>
              </a:lnSpc>
              <a:defRPr sz="3000" b="1" i="0">
                <a:solidFill>
                  <a:schemeClr val="bg1"/>
                </a:solidFill>
                <a:latin typeface="Arial" panose="020B0604020202020204" pitchFamily="34" charset="0"/>
                <a:cs typeface="Arial" panose="020B0604020202020204" pitchFamily="34" charset="0"/>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186017" y="5912575"/>
            <a:ext cx="665883" cy="720000"/>
          </a:xfrm>
          <a:prstGeom prst="rect">
            <a:avLst/>
          </a:prstGeom>
        </p:spPr>
      </p:pic>
    </p:spTree>
    <p:extLst>
      <p:ext uri="{BB962C8B-B14F-4D97-AF65-F5344CB8AC3E}">
        <p14:creationId xmlns:p14="http://schemas.microsoft.com/office/powerpoint/2010/main" val="295140373"/>
      </p:ext>
    </p:extLst>
  </p:cSld>
  <p:clrMapOvr>
    <a:masterClrMapping/>
  </p:clrMapOvr>
  <p:transition>
    <p:fade/>
  </p:transition>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Divider - 2 Placehol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5096828" y="3059141"/>
            <a:ext cx="3664986" cy="931618"/>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5096832" y="1833967"/>
            <a:ext cx="366498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186017" y="5912575"/>
            <a:ext cx="665883" cy="720000"/>
          </a:xfrm>
          <a:prstGeom prst="rect">
            <a:avLst/>
          </a:prstGeom>
        </p:spPr>
      </p:pic>
      <p:sp>
        <p:nvSpPr>
          <p:cNvPr id="9" name="Picture Placeholder 3">
            <a:extLst>
              <a:ext uri="{FF2B5EF4-FFF2-40B4-BE49-F238E27FC236}">
                <a16:creationId xmlns:a16="http://schemas.microsoft.com/office/drawing/2014/main" id="{223F6E78-7528-7440-B004-6002B939DF24}"/>
              </a:ext>
            </a:extLst>
          </p:cNvPr>
          <p:cNvSpPr>
            <a:spLocks noGrp="1"/>
          </p:cNvSpPr>
          <p:nvPr>
            <p:ph type="pic" sz="quarter" idx="16" hasCustomPrompt="1"/>
          </p:nvPr>
        </p:nvSpPr>
        <p:spPr>
          <a:xfrm>
            <a:off x="72375" y="1123431"/>
            <a:ext cx="4753626" cy="4753626"/>
          </a:xfrm>
          <a:prstGeom prst="ellipse">
            <a:avLst/>
          </a:prstGeom>
        </p:spPr>
        <p:txBody>
          <a:bodyPr anchor="ctr"/>
          <a:lstStyle>
            <a:lvl1pPr algn="ctr">
              <a:defRPr>
                <a:solidFill>
                  <a:schemeClr val="bg1"/>
                </a:solidFill>
              </a:defRPr>
            </a:lvl1pPr>
          </a:lstStyle>
          <a:p>
            <a:r>
              <a:rPr lang="en-US" dirty="0"/>
              <a:t>Insert image here</a:t>
            </a:r>
          </a:p>
        </p:txBody>
      </p:sp>
    </p:spTree>
    <p:extLst>
      <p:ext uri="{BB962C8B-B14F-4D97-AF65-F5344CB8AC3E}">
        <p14:creationId xmlns:p14="http://schemas.microsoft.com/office/powerpoint/2010/main" val="3443894679"/>
      </p:ext>
    </p:extLst>
  </p:cSld>
  <p:clrMapOvr>
    <a:masterClrMapping/>
  </p:clrMapOvr>
  <p:transition>
    <p:fade/>
  </p:transition>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Divider -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63806" y="4048760"/>
            <a:ext cx="3477026" cy="904985"/>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63808" y="2823581"/>
            <a:ext cx="347702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73748" y="5912575"/>
            <a:ext cx="665883" cy="720000"/>
          </a:xfrm>
          <a:prstGeom prst="rect">
            <a:avLst/>
          </a:prstGeom>
        </p:spPr>
      </p:pic>
    </p:spTree>
    <p:extLst>
      <p:ext uri="{BB962C8B-B14F-4D97-AF65-F5344CB8AC3E}">
        <p14:creationId xmlns:p14="http://schemas.microsoft.com/office/powerpoint/2010/main" val="2383229777"/>
      </p:ext>
    </p:extLst>
  </p:cSld>
  <p:clrMapOvr>
    <a:masterClrMapping/>
  </p:clrMapOvr>
  <p:transition>
    <p:fade/>
  </p:transition>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Divider -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Students laughing together&#10;">
            <a:extLst>
              <a:ext uri="{FF2B5EF4-FFF2-40B4-BE49-F238E27FC236}">
                <a16:creationId xmlns:a16="http://schemas.microsoft.com/office/drawing/2014/main" id="{003C764F-E1E8-4742-B073-1F328976771C}"/>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4081424" y="1019624"/>
            <a:ext cx="5062575" cy="4991482"/>
          </a:xfrm>
          <a:prstGeom prst="rect">
            <a:avLst/>
          </a:prstGeom>
        </p:spPr>
      </p:pic>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73748" y="4048755"/>
            <a:ext cx="3477026" cy="1242336"/>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73750" y="2823581"/>
            <a:ext cx="347702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73748" y="5912575"/>
            <a:ext cx="665883" cy="720000"/>
          </a:xfrm>
          <a:prstGeom prst="rect">
            <a:avLst/>
          </a:prstGeom>
        </p:spPr>
      </p:pic>
      <p:sp>
        <p:nvSpPr>
          <p:cNvPr id="4" name="TextBox 3">
            <a:extLst>
              <a:ext uri="{FF2B5EF4-FFF2-40B4-BE49-F238E27FC236}">
                <a16:creationId xmlns:a16="http://schemas.microsoft.com/office/drawing/2014/main" id="{59B9EF07-244D-5B40-AF47-F375070E50B3}"/>
              </a:ext>
            </a:extLst>
          </p:cNvPr>
          <p:cNvSpPr txBox="1"/>
          <p:nvPr userDrawn="1"/>
        </p:nvSpPr>
        <p:spPr>
          <a:xfrm>
            <a:off x="2899719" y="897924"/>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2520100275"/>
      </p:ext>
    </p:extLst>
  </p:cSld>
  <p:clrMapOvr>
    <a:masterClrMapping/>
  </p:clrMapOvr>
  <p:transition>
    <p:fade/>
  </p:transition>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Divider - 4 Placehol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73748" y="4048755"/>
            <a:ext cx="3477026" cy="1242336"/>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73750" y="2823581"/>
            <a:ext cx="347702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73748" y="5912575"/>
            <a:ext cx="665883" cy="720000"/>
          </a:xfrm>
          <a:prstGeom prst="rect">
            <a:avLst/>
          </a:prstGeom>
        </p:spPr>
      </p:pic>
      <p:sp>
        <p:nvSpPr>
          <p:cNvPr id="4" name="TextBox 3">
            <a:extLst>
              <a:ext uri="{FF2B5EF4-FFF2-40B4-BE49-F238E27FC236}">
                <a16:creationId xmlns:a16="http://schemas.microsoft.com/office/drawing/2014/main" id="{59B9EF07-244D-5B40-AF47-F375070E50B3}"/>
              </a:ext>
            </a:extLst>
          </p:cNvPr>
          <p:cNvSpPr txBox="1"/>
          <p:nvPr userDrawn="1"/>
        </p:nvSpPr>
        <p:spPr>
          <a:xfrm>
            <a:off x="2899719" y="897924"/>
            <a:ext cx="0" cy="0"/>
          </a:xfrm>
          <a:prstGeom prst="rect">
            <a:avLst/>
          </a:prstGeom>
          <a:noFill/>
        </p:spPr>
        <p:txBody>
          <a:bodyPr wrap="none" lIns="0" tIns="0" rIns="0" bIns="0" rtlCol="0">
            <a:noAutofit/>
          </a:bodyPr>
          <a:lstStyle/>
          <a:p>
            <a:pPr algn="l"/>
            <a:endParaRPr lang="en-US" sz="1400" dirty="0" err="1"/>
          </a:p>
        </p:txBody>
      </p:sp>
      <p:sp>
        <p:nvSpPr>
          <p:cNvPr id="11" name="Picture Placeholder 3">
            <a:extLst>
              <a:ext uri="{FF2B5EF4-FFF2-40B4-BE49-F238E27FC236}">
                <a16:creationId xmlns:a16="http://schemas.microsoft.com/office/drawing/2014/main" id="{7C718A9F-64B4-4F43-B9C2-99B71EAF7BA2}"/>
              </a:ext>
            </a:extLst>
          </p:cNvPr>
          <p:cNvSpPr>
            <a:spLocks noGrp="1"/>
          </p:cNvSpPr>
          <p:nvPr>
            <p:ph type="pic" sz="quarter" idx="16" hasCustomPrompt="1"/>
          </p:nvPr>
        </p:nvSpPr>
        <p:spPr>
          <a:xfrm>
            <a:off x="4156694" y="1067433"/>
            <a:ext cx="4824745" cy="4824745"/>
          </a:xfrm>
          <a:prstGeom prst="ellipse">
            <a:avLst/>
          </a:prstGeom>
        </p:spPr>
        <p:txBody>
          <a:bodyPr anchor="ctr"/>
          <a:lstStyle>
            <a:lvl1pPr algn="ctr">
              <a:defRPr>
                <a:solidFill>
                  <a:schemeClr val="bg1"/>
                </a:solidFill>
              </a:defRPr>
            </a:lvl1pPr>
          </a:lstStyle>
          <a:p>
            <a:r>
              <a:rPr lang="en-US" dirty="0"/>
              <a:t>Insert image here</a:t>
            </a:r>
          </a:p>
        </p:txBody>
      </p:sp>
    </p:spTree>
    <p:extLst>
      <p:ext uri="{BB962C8B-B14F-4D97-AF65-F5344CB8AC3E}">
        <p14:creationId xmlns:p14="http://schemas.microsoft.com/office/powerpoint/2010/main" val="3192509560"/>
      </p:ext>
    </p:extLst>
  </p:cSld>
  <p:clrMapOvr>
    <a:masterClrMapping/>
  </p:clrMapOvr>
  <p:transition>
    <p:fade/>
  </p:transition>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Divider - 5">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A person looking towards the camera&#10;&#10;Description automatically generated">
            <a:extLst>
              <a:ext uri="{FF2B5EF4-FFF2-40B4-BE49-F238E27FC236}">
                <a16:creationId xmlns:a16="http://schemas.microsoft.com/office/drawing/2014/main" id="{D4008A49-619C-5548-84EE-F00AC7D6ECB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879064" y="1135738"/>
            <a:ext cx="5159316" cy="5086864"/>
          </a:xfrm>
          <a:prstGeom prst="rect">
            <a:avLst/>
          </a:prstGeom>
        </p:spPr>
      </p:pic>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92100" y="4048755"/>
            <a:ext cx="3477026" cy="1579688"/>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92102" y="2823581"/>
            <a:ext cx="3477025" cy="1107996"/>
          </a:xfrm>
        </p:spPr>
        <p:txBody>
          <a:bodyPr anchor="b">
            <a:noAutofit/>
          </a:bodyPr>
          <a:lstStyle>
            <a:lvl1pPr>
              <a:lnSpc>
                <a:spcPct val="90000"/>
              </a:lnSpc>
              <a:defRPr sz="3000">
                <a:solidFill>
                  <a:schemeClr val="tx2"/>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pic>
        <p:nvPicPr>
          <p:cNvPr id="11" name="Picture 10" descr="NSW Government Logo" title="NSW Government Logo"/>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52796" y="5953395"/>
            <a:ext cx="659277" cy="720000"/>
          </a:xfrm>
          <a:prstGeom prst="rect">
            <a:avLst/>
          </a:prstGeom>
        </p:spPr>
      </p:pic>
    </p:spTree>
    <p:extLst>
      <p:ext uri="{BB962C8B-B14F-4D97-AF65-F5344CB8AC3E}">
        <p14:creationId xmlns:p14="http://schemas.microsoft.com/office/powerpoint/2010/main" val="3050031955"/>
      </p:ext>
    </p:extLst>
  </p:cSld>
  <p:clrMapOvr>
    <a:masterClrMapping/>
  </p:clrMapOvr>
  <p:transition>
    <p:fade/>
  </p:transition>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_Divider - 5 Placehol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92100" y="4048755"/>
            <a:ext cx="3477026" cy="1579688"/>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92102" y="2823581"/>
            <a:ext cx="3477025" cy="1107996"/>
          </a:xfrm>
        </p:spPr>
        <p:txBody>
          <a:bodyPr anchor="b">
            <a:noAutofit/>
          </a:bodyPr>
          <a:lstStyle>
            <a:lvl1pPr>
              <a:lnSpc>
                <a:spcPct val="90000"/>
              </a:lnSpc>
              <a:defRPr sz="3000">
                <a:solidFill>
                  <a:schemeClr val="tx2"/>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pic>
        <p:nvPicPr>
          <p:cNvPr id="11" name="Picture 10"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52796" y="5953395"/>
            <a:ext cx="659277" cy="720000"/>
          </a:xfrm>
          <a:prstGeom prst="rect">
            <a:avLst/>
          </a:prstGeom>
        </p:spPr>
      </p:pic>
      <p:sp>
        <p:nvSpPr>
          <p:cNvPr id="9" name="Picture Placeholder 3">
            <a:extLst>
              <a:ext uri="{FF2B5EF4-FFF2-40B4-BE49-F238E27FC236}">
                <a16:creationId xmlns:a16="http://schemas.microsoft.com/office/drawing/2014/main" id="{66547C3F-71E4-6246-AA9C-625ABFECC0DB}"/>
              </a:ext>
            </a:extLst>
          </p:cNvPr>
          <p:cNvSpPr>
            <a:spLocks noGrp="1"/>
          </p:cNvSpPr>
          <p:nvPr>
            <p:ph type="pic" sz="quarter" idx="16" hasCustomPrompt="1"/>
          </p:nvPr>
        </p:nvSpPr>
        <p:spPr>
          <a:xfrm>
            <a:off x="4015741" y="1184356"/>
            <a:ext cx="4885962" cy="4885962"/>
          </a:xfrm>
          <a:prstGeom prst="ellipse">
            <a:avLst/>
          </a:prstGeom>
        </p:spPr>
        <p:txBody>
          <a:bodyPr anchor="ctr"/>
          <a:lstStyle>
            <a:lvl1pPr algn="ctr">
              <a:defRPr>
                <a:solidFill>
                  <a:srgbClr val="19233E"/>
                </a:solidFill>
              </a:defRPr>
            </a:lvl1pPr>
          </a:lstStyle>
          <a:p>
            <a:r>
              <a:rPr lang="en-US" dirty="0"/>
              <a:t>Insert image here</a:t>
            </a:r>
          </a:p>
        </p:txBody>
      </p:sp>
    </p:spTree>
    <p:extLst>
      <p:ext uri="{BB962C8B-B14F-4D97-AF65-F5344CB8AC3E}">
        <p14:creationId xmlns:p14="http://schemas.microsoft.com/office/powerpoint/2010/main" val="1381879561"/>
      </p:ext>
    </p:extLst>
  </p:cSld>
  <p:clrMapOvr>
    <a:masterClrMapping/>
  </p:clrMapOvr>
  <p:transition>
    <p:fade/>
  </p:transition>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Divider- 6">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92098" y="4048760"/>
            <a:ext cx="3477026" cy="1766983"/>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92100" y="2823581"/>
            <a:ext cx="3477025" cy="1107996"/>
          </a:xfrm>
        </p:spPr>
        <p:txBody>
          <a:bodyPr anchor="b">
            <a:noAutofit/>
          </a:bodyPr>
          <a:lstStyle>
            <a:lvl1pPr>
              <a:lnSpc>
                <a:spcPct val="90000"/>
              </a:lnSpc>
              <a:defRPr sz="3000">
                <a:solidFill>
                  <a:schemeClr val="tx2"/>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pic>
        <p:nvPicPr>
          <p:cNvPr id="11" name="Picture 10"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260454" y="5961559"/>
            <a:ext cx="659277" cy="720000"/>
          </a:xfrm>
          <a:prstGeom prst="rect">
            <a:avLst/>
          </a:prstGeom>
        </p:spPr>
      </p:pic>
      <p:sp>
        <p:nvSpPr>
          <p:cNvPr id="3" name="TextBox 2">
            <a:extLst>
              <a:ext uri="{FF2B5EF4-FFF2-40B4-BE49-F238E27FC236}">
                <a16:creationId xmlns:a16="http://schemas.microsoft.com/office/drawing/2014/main" id="{FDBF3B5F-3C25-2D4B-8B90-C5502DE028CB}"/>
              </a:ext>
            </a:extLst>
          </p:cNvPr>
          <p:cNvSpPr txBox="1"/>
          <p:nvPr userDrawn="1"/>
        </p:nvSpPr>
        <p:spPr>
          <a:xfrm>
            <a:off x="8188036" y="1194955"/>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1793807050"/>
      </p:ext>
    </p:extLst>
  </p:cSld>
  <p:clrMapOvr>
    <a:masterClrMapping/>
  </p:clrMapOvr>
  <p:transition>
    <p:fade/>
  </p:transition>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Agend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6"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
        <p:nvSpPr>
          <p:cNvPr id="4" name="Text Placeholder 3"/>
          <p:cNvSpPr>
            <a:spLocks noGrp="1"/>
          </p:cNvSpPr>
          <p:nvPr>
            <p:ph type="body" sz="quarter" idx="19"/>
          </p:nvPr>
        </p:nvSpPr>
        <p:spPr>
          <a:xfrm>
            <a:off x="297272" y="1844675"/>
            <a:ext cx="8659415" cy="4178703"/>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p:txBody>
      </p:sp>
      <p:sp>
        <p:nvSpPr>
          <p:cNvPr id="27" name="Text Placeholder 2078">
            <a:extLst>
              <a:ext uri="{FF2B5EF4-FFF2-40B4-BE49-F238E27FC236}">
                <a16:creationId xmlns:a16="http://schemas.microsoft.com/office/drawing/2014/main" id="{6CEE090E-CCFD-D641-BC04-E336F151C887}"/>
              </a:ext>
            </a:extLst>
          </p:cNvPr>
          <p:cNvSpPr>
            <a:spLocks noGrp="1"/>
          </p:cNvSpPr>
          <p:nvPr>
            <p:ph type="body" sz="quarter" idx="15" hasCustomPrompt="1"/>
          </p:nvPr>
        </p:nvSpPr>
        <p:spPr>
          <a:xfrm>
            <a:off x="292150" y="1210247"/>
            <a:ext cx="6574221" cy="467634"/>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5" name="Title 1">
            <a:extLst>
              <a:ext uri="{FF2B5EF4-FFF2-40B4-BE49-F238E27FC236}">
                <a16:creationId xmlns:a16="http://schemas.microsoft.com/office/drawing/2014/main" id="{230DD9A7-09FE-4E1B-A672-CED018A0372F}"/>
              </a:ext>
            </a:extLst>
          </p:cNvPr>
          <p:cNvSpPr>
            <a:spLocks noGrp="1"/>
          </p:cNvSpPr>
          <p:nvPr>
            <p:ph type="title" hasCustomPrompt="1"/>
          </p:nvPr>
        </p:nvSpPr>
        <p:spPr>
          <a:xfrm>
            <a:off x="292150" y="703448"/>
            <a:ext cx="6727361" cy="498470"/>
          </a:xfrm>
        </p:spPr>
        <p:txBody>
          <a:bodyPr>
            <a:noAutofit/>
          </a:bodyPr>
          <a:lstStyle>
            <a:lvl1pPr>
              <a:defRPr>
                <a:solidFill>
                  <a:schemeClr val="tx2"/>
                </a:solidFill>
              </a:defRPr>
            </a:lvl1pPr>
          </a:lstStyle>
          <a:p>
            <a:r>
              <a:rPr lang="en-US" dirty="0"/>
              <a:t>Agenda slide</a:t>
            </a:r>
            <a:endParaRPr lang="en-AU" dirty="0"/>
          </a:p>
        </p:txBody>
      </p:sp>
      <p:cxnSp>
        <p:nvCxnSpPr>
          <p:cNvPr id="21" name="Straight Connector 20">
            <a:extLst>
              <a:ext uri="{FF2B5EF4-FFF2-40B4-BE49-F238E27FC236}">
                <a16:creationId xmlns:a16="http://schemas.microsoft.com/office/drawing/2014/main" id="{BC913C52-0751-BC4D-A716-67C521725C4C}"/>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7385F729-539D-F848-B304-C18B0623A65C}"/>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pic>
        <p:nvPicPr>
          <p:cNvPr id="11" name="Picture 10"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385743" y="6121867"/>
            <a:ext cx="494457" cy="540000"/>
          </a:xfrm>
          <a:prstGeom prst="rect">
            <a:avLst/>
          </a:prstGeom>
        </p:spPr>
      </p:pic>
    </p:spTree>
    <p:extLst>
      <p:ext uri="{BB962C8B-B14F-4D97-AF65-F5344CB8AC3E}">
        <p14:creationId xmlns:p14="http://schemas.microsoft.com/office/powerpoint/2010/main" val="2766815072"/>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 Column Content A">
    <p:bg>
      <p:bgPr>
        <a:solidFill>
          <a:schemeClr val="bg1"/>
        </a:solid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6"/>
          </p:nvPr>
        </p:nvSpPr>
        <p:spPr>
          <a:xfrm>
            <a:off x="294660" y="1844675"/>
            <a:ext cx="8628224" cy="423652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35"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9"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6"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2167686015"/>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 Column Content B">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6"/>
          </p:nvPr>
        </p:nvSpPr>
        <p:spPr>
          <a:xfrm>
            <a:off x="292100" y="1844675"/>
            <a:ext cx="8572723" cy="42454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0"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1"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7"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4102682973"/>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lumn Slide A">
    <p:bg>
      <p:bgPr>
        <a:solidFill>
          <a:schemeClr val="bg1"/>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8"/>
          </p:nvPr>
        </p:nvSpPr>
        <p:spPr>
          <a:xfrm>
            <a:off x="4572000" y="1844676"/>
            <a:ext cx="4335465" cy="414775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4" name="Text Placeholder 3"/>
          <p:cNvSpPr>
            <a:spLocks noGrp="1"/>
          </p:cNvSpPr>
          <p:nvPr>
            <p:ph type="body" sz="quarter" idx="17"/>
          </p:nvPr>
        </p:nvSpPr>
        <p:spPr>
          <a:xfrm>
            <a:off x="292100" y="1844676"/>
            <a:ext cx="4183856" cy="414775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0"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1"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7"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3458103310"/>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lumn example bar ch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12" name="Chart Placeholder 5" descr="Name of bar chart to be inserted" title="Chart">
            <a:extLst>
              <a:ext uri="{FF2B5EF4-FFF2-40B4-BE49-F238E27FC236}">
                <a16:creationId xmlns:a16="http://schemas.microsoft.com/office/drawing/2014/main" id="{78CDAE48-35F7-4A8F-908A-26AABCF38BAC}"/>
              </a:ext>
            </a:extLst>
          </p:cNvPr>
          <p:cNvGraphicFramePr>
            <a:graphicFrameLocks/>
          </p:cNvGraphicFramePr>
          <p:nvPr userDrawn="1">
            <p:extLst>
              <p:ext uri="{D42A27DB-BD31-4B8C-83A1-F6EECF244321}">
                <p14:modId xmlns:p14="http://schemas.microsoft.com/office/powerpoint/2010/main" val="3933837282"/>
              </p:ext>
            </p:extLst>
          </p:nvPr>
        </p:nvGraphicFramePr>
        <p:xfrm>
          <a:off x="4062200" y="1844675"/>
          <a:ext cx="5051624" cy="4138875"/>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3"/>
          <p:cNvSpPr>
            <a:spLocks noGrp="1"/>
          </p:cNvSpPr>
          <p:nvPr>
            <p:ph type="body" sz="quarter" idx="17"/>
          </p:nvPr>
        </p:nvSpPr>
        <p:spPr>
          <a:xfrm>
            <a:off x="292100" y="1844675"/>
            <a:ext cx="3864547" cy="41388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7"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30205"/>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8"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8"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3420507452"/>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lumn example pie ch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11" name="Chart Placeholder 6" descr="Name of pie chart to be inserted" title="Chart">
            <a:extLst>
              <a:ext uri="{FF2B5EF4-FFF2-40B4-BE49-F238E27FC236}">
                <a16:creationId xmlns:a16="http://schemas.microsoft.com/office/drawing/2014/main" id="{605EC759-23A5-412D-8489-3CD3D3F4FD71}"/>
              </a:ext>
            </a:extLst>
          </p:cNvPr>
          <p:cNvGraphicFramePr>
            <a:graphicFrameLocks/>
          </p:cNvGraphicFramePr>
          <p:nvPr userDrawn="1">
            <p:extLst>
              <p:ext uri="{D42A27DB-BD31-4B8C-83A1-F6EECF244321}">
                <p14:modId xmlns:p14="http://schemas.microsoft.com/office/powerpoint/2010/main" val="2837913673"/>
              </p:ext>
            </p:extLst>
          </p:nvPr>
        </p:nvGraphicFramePr>
        <p:xfrm>
          <a:off x="4706522" y="1844676"/>
          <a:ext cx="4177487" cy="4093810"/>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3"/>
          <p:cNvSpPr>
            <a:spLocks noGrp="1"/>
          </p:cNvSpPr>
          <p:nvPr>
            <p:ph type="body" sz="quarter" idx="17"/>
          </p:nvPr>
        </p:nvSpPr>
        <p:spPr>
          <a:xfrm>
            <a:off x="292100" y="1844675"/>
            <a:ext cx="4177487" cy="409380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cxnSp>
        <p:nvCxnSpPr>
          <p:cNvPr id="20" name="Straight Connector 19">
            <a:extLst>
              <a:ext uri="{FF2B5EF4-FFF2-40B4-BE49-F238E27FC236}">
                <a16:creationId xmlns:a16="http://schemas.microsoft.com/office/drawing/2014/main" id="{DEF174A2-A12A-574C-A29E-3FE1A83AA8A7}"/>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pic>
        <p:nvPicPr>
          <p:cNvPr id="12" name="Picture 11" descr="NSW Government Logo" title="NSW Government Logo"/>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385743" y="6121867"/>
            <a:ext cx="494457" cy="540000"/>
          </a:xfrm>
          <a:prstGeom prst="rect">
            <a:avLst/>
          </a:prstGeom>
        </p:spPr>
      </p:pic>
      <p:sp>
        <p:nvSpPr>
          <p:cNvPr id="13" name="Text Placeholder 2078">
            <a:extLst>
              <a:ext uri="{FF2B5EF4-FFF2-40B4-BE49-F238E27FC236}">
                <a16:creationId xmlns:a16="http://schemas.microsoft.com/office/drawing/2014/main" id="{DE976D40-EB64-8443-8524-2F97084E2CFB}"/>
              </a:ext>
            </a:extLst>
          </p:cNvPr>
          <p:cNvSpPr>
            <a:spLocks noGrp="1"/>
          </p:cNvSpPr>
          <p:nvPr userDrawn="1">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4" name="Title Placeholder 1"/>
          <p:cNvSpPr>
            <a:spLocks noGrp="1"/>
          </p:cNvSpPr>
          <p:nvPr userDrawn="1">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15" name="Footer Placeholder 3">
            <a:extLst>
              <a:ext uri="{FF2B5EF4-FFF2-40B4-BE49-F238E27FC236}">
                <a16:creationId xmlns:a16="http://schemas.microsoft.com/office/drawing/2014/main" id="{451CE90D-C2B7-A145-B742-F4069E2952AF}"/>
              </a:ext>
            </a:extLst>
          </p:cNvPr>
          <p:cNvSpPr>
            <a:spLocks noGrp="1"/>
          </p:cNvSpPr>
          <p:nvPr userDrawn="1">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2382981154"/>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 Column picture">
    <p:bg>
      <p:bgPr>
        <a:solidFill>
          <a:schemeClr val="bg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DF0DC3A9-4AE8-4D39-96BD-7D19AA2EEC40}"/>
              </a:ext>
            </a:extLst>
          </p:cNvPr>
          <p:cNvSpPr>
            <a:spLocks noGrp="1"/>
          </p:cNvSpPr>
          <p:nvPr>
            <p:ph type="pic" sz="quarter" idx="17"/>
          </p:nvPr>
        </p:nvSpPr>
        <p:spPr>
          <a:xfrm>
            <a:off x="4572000" y="1844675"/>
            <a:ext cx="4354316" cy="4067175"/>
          </a:xfrm>
        </p:spPr>
        <p:txBody>
          <a:bodyPr>
            <a:normAutofit/>
          </a:bodyPr>
          <a:lstStyle>
            <a:lvl1pPr marL="0" indent="0">
              <a:buNone/>
              <a:defRPr sz="1350"/>
            </a:lvl1pPr>
          </a:lstStyle>
          <a:p>
            <a:r>
              <a:rPr lang="en-US"/>
              <a:t>Click icon to add picture</a:t>
            </a:r>
            <a:endParaRPr lang="en-AU"/>
          </a:p>
        </p:txBody>
      </p:sp>
      <p:sp>
        <p:nvSpPr>
          <p:cNvPr id="3" name="Text Placeholder 2"/>
          <p:cNvSpPr>
            <a:spLocks noGrp="1"/>
          </p:cNvSpPr>
          <p:nvPr>
            <p:ph type="body" sz="quarter" idx="16"/>
          </p:nvPr>
        </p:nvSpPr>
        <p:spPr>
          <a:xfrm>
            <a:off x="298091" y="1844675"/>
            <a:ext cx="4140744" cy="40671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1"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2"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7"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2334971249"/>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Column Tab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able Placeholder 5">
            <a:extLst>
              <a:ext uri="{FF2B5EF4-FFF2-40B4-BE49-F238E27FC236}">
                <a16:creationId xmlns:a16="http://schemas.microsoft.com/office/drawing/2014/main" id="{ED2C0BA2-4F2F-4DB2-B9B9-254956473F7A}"/>
              </a:ext>
            </a:extLst>
          </p:cNvPr>
          <p:cNvSpPr>
            <a:spLocks noGrp="1"/>
          </p:cNvSpPr>
          <p:nvPr>
            <p:ph type="tbl" sz="quarter" idx="18"/>
          </p:nvPr>
        </p:nvSpPr>
        <p:spPr>
          <a:xfrm>
            <a:off x="4572000" y="1844675"/>
            <a:ext cx="4289512" cy="4067176"/>
          </a:xfrm>
        </p:spPr>
        <p:txBody>
          <a:bodyPr>
            <a:normAutofit/>
          </a:bodyPr>
          <a:lstStyle>
            <a:lvl1pPr marL="0" indent="0">
              <a:buNone/>
              <a:defRPr sz="1350"/>
            </a:lvl1pPr>
          </a:lstStyle>
          <a:p>
            <a:r>
              <a:rPr lang="en-US"/>
              <a:t>Click icon to add table</a:t>
            </a:r>
            <a:endParaRPr lang="en-AU" dirty="0"/>
          </a:p>
        </p:txBody>
      </p:sp>
      <p:sp>
        <p:nvSpPr>
          <p:cNvPr id="4" name="Text Placeholder 3"/>
          <p:cNvSpPr>
            <a:spLocks noGrp="1"/>
          </p:cNvSpPr>
          <p:nvPr>
            <p:ph type="body" sz="quarter" idx="17"/>
          </p:nvPr>
        </p:nvSpPr>
        <p:spPr>
          <a:xfrm>
            <a:off x="292100" y="1844675"/>
            <a:ext cx="4120102" cy="40671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3"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4"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8"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
        <p:nvSpPr>
          <p:cNvPr id="3" name="TextBox 2">
            <a:extLst>
              <a:ext uri="{FF2B5EF4-FFF2-40B4-BE49-F238E27FC236}">
                <a16:creationId xmlns:a16="http://schemas.microsoft.com/office/drawing/2014/main" id="{B1B7782E-9F13-7747-9D25-96B05BFAA5DD}"/>
              </a:ext>
            </a:extLst>
          </p:cNvPr>
          <p:cNvSpPr txBox="1"/>
          <p:nvPr userDrawn="1"/>
        </p:nvSpPr>
        <p:spPr>
          <a:xfrm>
            <a:off x="249382" y="415636"/>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4219724567"/>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wo Column Ch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hart Placeholder 4">
            <a:extLst>
              <a:ext uri="{FF2B5EF4-FFF2-40B4-BE49-F238E27FC236}">
                <a16:creationId xmlns:a16="http://schemas.microsoft.com/office/drawing/2014/main" id="{62F238E7-DF0B-440A-80CD-92A5852D35B8}"/>
              </a:ext>
            </a:extLst>
          </p:cNvPr>
          <p:cNvSpPr>
            <a:spLocks noGrp="1"/>
          </p:cNvSpPr>
          <p:nvPr>
            <p:ph type="chart" sz="quarter" idx="18"/>
          </p:nvPr>
        </p:nvSpPr>
        <p:spPr>
          <a:xfrm>
            <a:off x="4572000" y="1844675"/>
            <a:ext cx="4279900" cy="4129998"/>
          </a:xfrm>
        </p:spPr>
        <p:txBody>
          <a:bodyPr>
            <a:normAutofit/>
          </a:bodyPr>
          <a:lstStyle>
            <a:lvl1pPr marL="0" indent="0">
              <a:buNone/>
              <a:defRPr sz="1350">
                <a:solidFill>
                  <a:schemeClr val="tx2"/>
                </a:solidFill>
              </a:defRPr>
            </a:lvl1pPr>
          </a:lstStyle>
          <a:p>
            <a:r>
              <a:rPr lang="en-US"/>
              <a:t>Click icon to add chart</a:t>
            </a:r>
            <a:endParaRPr lang="en-AU" dirty="0"/>
          </a:p>
        </p:txBody>
      </p:sp>
      <p:sp>
        <p:nvSpPr>
          <p:cNvPr id="4" name="Text Placeholder 3"/>
          <p:cNvSpPr>
            <a:spLocks noGrp="1"/>
          </p:cNvSpPr>
          <p:nvPr>
            <p:ph type="body" sz="quarter" idx="17"/>
          </p:nvPr>
        </p:nvSpPr>
        <p:spPr>
          <a:xfrm>
            <a:off x="292101" y="1844675"/>
            <a:ext cx="4111224" cy="412999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2"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3"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8"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
        <p:nvSpPr>
          <p:cNvPr id="3" name="TextBox 2">
            <a:extLst>
              <a:ext uri="{FF2B5EF4-FFF2-40B4-BE49-F238E27FC236}">
                <a16:creationId xmlns:a16="http://schemas.microsoft.com/office/drawing/2014/main" id="{7197EDAD-CF55-D841-9671-910D0B8F9569}"/>
              </a:ext>
            </a:extLst>
          </p:cNvPr>
          <p:cNvSpPr txBox="1"/>
          <p:nvPr userDrawn="1"/>
        </p:nvSpPr>
        <p:spPr>
          <a:xfrm>
            <a:off x="654627" y="374073"/>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1279288669"/>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Multi image and text">
    <p:spTree>
      <p:nvGrpSpPr>
        <p:cNvPr id="1" name=""/>
        <p:cNvGrpSpPr/>
        <p:nvPr/>
      </p:nvGrpSpPr>
      <p:grpSpPr>
        <a:xfrm>
          <a:off x="0" y="0"/>
          <a:ext cx="0" cy="0"/>
          <a:chOff x="0" y="0"/>
          <a:chExt cx="0" cy="0"/>
        </a:xfrm>
      </p:grpSpPr>
      <p:sp>
        <p:nvSpPr>
          <p:cNvPr id="21" name="Picture Placeholder 20"/>
          <p:cNvSpPr>
            <a:spLocks noGrp="1"/>
          </p:cNvSpPr>
          <p:nvPr>
            <p:ph type="pic" sz="quarter" idx="17"/>
          </p:nvPr>
        </p:nvSpPr>
        <p:spPr>
          <a:xfrm>
            <a:off x="307975" y="1881188"/>
            <a:ext cx="1980000" cy="1704975"/>
          </a:xfrm>
        </p:spPr>
        <p:txBody>
          <a:bodyPr/>
          <a:lstStyle/>
          <a:p>
            <a:r>
              <a:rPr lang="en-US"/>
              <a:t>Click icon to add picture</a:t>
            </a:r>
            <a:endParaRPr lang="en-AU"/>
          </a:p>
        </p:txBody>
      </p:sp>
      <p:sp>
        <p:nvSpPr>
          <p:cNvPr id="22" name="Picture Placeholder 20"/>
          <p:cNvSpPr>
            <a:spLocks noGrp="1"/>
          </p:cNvSpPr>
          <p:nvPr>
            <p:ph type="pic" sz="quarter" idx="18"/>
          </p:nvPr>
        </p:nvSpPr>
        <p:spPr>
          <a:xfrm>
            <a:off x="2517034" y="1881188"/>
            <a:ext cx="1980000" cy="1704975"/>
          </a:xfrm>
        </p:spPr>
        <p:txBody>
          <a:bodyPr/>
          <a:lstStyle/>
          <a:p>
            <a:r>
              <a:rPr lang="en-US"/>
              <a:t>Click icon to add picture</a:t>
            </a:r>
            <a:endParaRPr lang="en-AU"/>
          </a:p>
        </p:txBody>
      </p:sp>
      <p:sp>
        <p:nvSpPr>
          <p:cNvPr id="23" name="Picture Placeholder 20"/>
          <p:cNvSpPr>
            <a:spLocks noGrp="1"/>
          </p:cNvSpPr>
          <p:nvPr>
            <p:ph type="pic" sz="quarter" idx="19"/>
          </p:nvPr>
        </p:nvSpPr>
        <p:spPr>
          <a:xfrm>
            <a:off x="4726093" y="1881188"/>
            <a:ext cx="1980000" cy="1704975"/>
          </a:xfrm>
        </p:spPr>
        <p:txBody>
          <a:bodyPr/>
          <a:lstStyle/>
          <a:p>
            <a:r>
              <a:rPr lang="en-US"/>
              <a:t>Click icon to add picture</a:t>
            </a:r>
            <a:endParaRPr lang="en-AU"/>
          </a:p>
        </p:txBody>
      </p:sp>
      <p:sp>
        <p:nvSpPr>
          <p:cNvPr id="24" name="Picture Placeholder 20"/>
          <p:cNvSpPr>
            <a:spLocks noGrp="1"/>
          </p:cNvSpPr>
          <p:nvPr>
            <p:ph type="pic" sz="quarter" idx="20"/>
          </p:nvPr>
        </p:nvSpPr>
        <p:spPr>
          <a:xfrm>
            <a:off x="6935151" y="1881188"/>
            <a:ext cx="1980000" cy="1704975"/>
          </a:xfrm>
        </p:spPr>
        <p:txBody>
          <a:bodyPr/>
          <a:lstStyle/>
          <a:p>
            <a:r>
              <a:rPr lang="en-US"/>
              <a:t>Click icon to add picture</a:t>
            </a:r>
            <a:endParaRPr lang="en-AU"/>
          </a:p>
        </p:txBody>
      </p:sp>
      <p:sp>
        <p:nvSpPr>
          <p:cNvPr id="26" name="Text Placeholder 25"/>
          <p:cNvSpPr>
            <a:spLocks noGrp="1"/>
          </p:cNvSpPr>
          <p:nvPr>
            <p:ph type="body" sz="quarter" idx="21"/>
          </p:nvPr>
        </p:nvSpPr>
        <p:spPr>
          <a:xfrm>
            <a:off x="307975" y="3729038"/>
            <a:ext cx="1979613" cy="22018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27" name="Text Placeholder 25"/>
          <p:cNvSpPr>
            <a:spLocks noGrp="1"/>
          </p:cNvSpPr>
          <p:nvPr>
            <p:ph type="body" sz="quarter" idx="22"/>
          </p:nvPr>
        </p:nvSpPr>
        <p:spPr>
          <a:xfrm>
            <a:off x="2517421" y="3778093"/>
            <a:ext cx="1979613" cy="22018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28" name="Text Placeholder 25"/>
          <p:cNvSpPr>
            <a:spLocks noGrp="1"/>
          </p:cNvSpPr>
          <p:nvPr>
            <p:ph type="body" sz="quarter" idx="23"/>
          </p:nvPr>
        </p:nvSpPr>
        <p:spPr>
          <a:xfrm>
            <a:off x="4732337" y="3778093"/>
            <a:ext cx="1979613" cy="22018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29" name="Text Placeholder 25"/>
          <p:cNvSpPr>
            <a:spLocks noGrp="1"/>
          </p:cNvSpPr>
          <p:nvPr>
            <p:ph type="body" sz="quarter" idx="24"/>
          </p:nvPr>
        </p:nvSpPr>
        <p:spPr>
          <a:xfrm>
            <a:off x="6947253" y="3778093"/>
            <a:ext cx="1979613" cy="22018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30"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4362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31"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14"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
        <p:nvSpPr>
          <p:cNvPr id="2" name="TextBox 1">
            <a:extLst>
              <a:ext uri="{FF2B5EF4-FFF2-40B4-BE49-F238E27FC236}">
                <a16:creationId xmlns:a16="http://schemas.microsoft.com/office/drawing/2014/main" id="{5C77D89F-AD80-E940-A173-D053B3E2C118}"/>
              </a:ext>
            </a:extLst>
          </p:cNvPr>
          <p:cNvSpPr txBox="1"/>
          <p:nvPr userDrawn="1"/>
        </p:nvSpPr>
        <p:spPr>
          <a:xfrm>
            <a:off x="810491" y="363682"/>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919833673"/>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4"/>
          </p:nvPr>
        </p:nvSpPr>
        <p:spPr>
          <a:xfrm>
            <a:off x="292100" y="6391867"/>
            <a:ext cx="405000" cy="365125"/>
          </a:xfrm>
          <a:prstGeom prst="rect">
            <a:avLst/>
          </a:prstGeom>
        </p:spPr>
        <p:txBody>
          <a:bodyPr vert="horz" lIns="0" tIns="45720" rIns="91440" bIns="45720" rtlCol="0" anchor="ctr"/>
          <a:lstStyle>
            <a:lvl1pPr algn="l">
              <a:defRPr sz="800">
                <a:solidFill>
                  <a:schemeClr val="tx2"/>
                </a:solidFill>
                <a:latin typeface="Arial" panose="020B0604020202020204" pitchFamily="34" charset="0"/>
                <a:cs typeface="Arial" panose="020B0604020202020204" pitchFamily="34" charset="0"/>
              </a:defRPr>
            </a:lvl1pPr>
          </a:lstStyle>
          <a:p>
            <a:fld id="{70A22D65-9FDC-489F-B10E-6D0B5D9F1F89}" type="slidenum">
              <a:rPr lang="en-AU" smtClean="0"/>
              <a:pPr/>
              <a:t>‹#›</a:t>
            </a:fld>
            <a:endParaRPr lang="en-AU" dirty="0"/>
          </a:p>
        </p:txBody>
      </p:sp>
      <p:sp>
        <p:nvSpPr>
          <p:cNvPr id="4" name="Text Placeholder 3"/>
          <p:cNvSpPr>
            <a:spLocks noGrp="1"/>
          </p:cNvSpPr>
          <p:nvPr>
            <p:ph type="body" idx="1"/>
          </p:nvPr>
        </p:nvSpPr>
        <p:spPr>
          <a:xfrm>
            <a:off x="292100" y="1844675"/>
            <a:ext cx="8278179" cy="427719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4"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pic>
        <p:nvPicPr>
          <p:cNvPr id="6" name="Picture 5" descr="NSW Government Logo" title="NSW Government Logo"/>
          <p:cNvPicPr>
            <a:picLocks noChangeAspect="1"/>
          </p:cNvPicPr>
          <p:nvPr userDrawn="1"/>
        </p:nvPicPr>
        <p:blipFill>
          <a:blip r:embed="rId21" cstate="screen">
            <a:extLst>
              <a:ext uri="{28A0092B-C50C-407E-A947-70E740481C1C}">
                <a14:useLocalDpi xmlns:a14="http://schemas.microsoft.com/office/drawing/2010/main"/>
              </a:ext>
            </a:extLst>
          </a:blip>
          <a:stretch>
            <a:fillRect/>
          </a:stretch>
        </p:blipFill>
        <p:spPr>
          <a:xfrm>
            <a:off x="8385743" y="6121867"/>
            <a:ext cx="494457" cy="540000"/>
          </a:xfrm>
          <a:prstGeom prst="rect">
            <a:avLst/>
          </a:prstGeom>
        </p:spPr>
      </p:pic>
      <p:cxnSp>
        <p:nvCxnSpPr>
          <p:cNvPr id="9" name="Straight Connector 8">
            <a:extLst>
              <a:ext uri="{FF2B5EF4-FFF2-40B4-BE49-F238E27FC236}">
                <a16:creationId xmlns:a16="http://schemas.microsoft.com/office/drawing/2014/main" id="{AEFECAC3-BF7B-B746-B2D0-F554BFDC2964}"/>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874AE827-7224-224D-825A-55775AA3B745}"/>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spTree>
    <p:extLst>
      <p:ext uri="{BB962C8B-B14F-4D97-AF65-F5344CB8AC3E}">
        <p14:creationId xmlns:p14="http://schemas.microsoft.com/office/powerpoint/2010/main" val="2180352252"/>
      </p:ext>
    </p:extLst>
  </p:cSld>
  <p:clrMap bg1="lt1" tx1="dk1" bg2="lt2" tx2="dk2" accent1="accent1" accent2="accent2" accent3="accent3" accent4="accent4" accent5="accent5" accent6="accent6" hlink="hlink" folHlink="folHlink"/>
  <p:sldLayoutIdLst>
    <p:sldLayoutId id="2147483673" r:id="rId1"/>
    <p:sldLayoutId id="2147483690" r:id="rId2"/>
    <p:sldLayoutId id="2147483700" r:id="rId3"/>
    <p:sldLayoutId id="2147483688" r:id="rId4"/>
    <p:sldLayoutId id="2147483692" r:id="rId5"/>
    <p:sldLayoutId id="2147483701" r:id="rId6"/>
    <p:sldLayoutId id="2147483691" r:id="rId7"/>
    <p:sldLayoutId id="2147483702" r:id="rId8"/>
    <p:sldLayoutId id="2147483694" r:id="rId9"/>
    <p:sldLayoutId id="2147483675" r:id="rId10"/>
    <p:sldLayoutId id="2147483670" r:id="rId11"/>
    <p:sldLayoutId id="2147483689" r:id="rId12"/>
    <p:sldLayoutId id="2147483671" r:id="rId13"/>
    <p:sldLayoutId id="2147483696" r:id="rId14"/>
    <p:sldLayoutId id="2147483697" r:id="rId15"/>
    <p:sldLayoutId id="2147483695" r:id="rId16"/>
    <p:sldLayoutId id="2147483698" r:id="rId17"/>
    <p:sldLayoutId id="2147483687" r:id="rId18"/>
    <p:sldLayoutId id="2147483699" r:id="rId19"/>
  </p:sldLayoutIdLst>
  <p:transition>
    <p:fade/>
  </p:transition>
  <p:hf sldNum="0" hdr="0" dt="0"/>
  <p:txStyles>
    <p:titleStyle>
      <a:lvl1pPr algn="l" defTabSz="514337" rtl="0" eaLnBrk="1" latinLnBrk="0" hangingPunct="1">
        <a:lnSpc>
          <a:spcPct val="90000"/>
        </a:lnSpc>
        <a:spcBef>
          <a:spcPct val="0"/>
        </a:spcBef>
        <a:buNone/>
        <a:defRPr sz="2400" b="1" i="0" kern="1200">
          <a:solidFill>
            <a:schemeClr val="tx2"/>
          </a:solidFill>
          <a:latin typeface="Arial" panose="020B0604020202020204" pitchFamily="34" charset="0"/>
          <a:ea typeface="+mj-ea"/>
          <a:cs typeface="Arial" panose="020B0604020202020204" pitchFamily="34" charset="0"/>
        </a:defRPr>
      </a:lvl1pPr>
    </p:titleStyle>
    <p:bodyStyle>
      <a:lvl1pPr marL="133347" indent="-133347" algn="l" defTabSz="514337" rtl="0" eaLnBrk="1" latinLnBrk="0" hangingPunct="1">
        <a:lnSpc>
          <a:spcPct val="150000"/>
        </a:lnSpc>
        <a:spcBef>
          <a:spcPts val="0"/>
        </a:spcBef>
        <a:spcAft>
          <a:spcPts val="450"/>
        </a:spcAft>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1pPr>
      <a:lvl2pPr marL="266693" indent="-133347" algn="l" defTabSz="514337" rtl="0" eaLnBrk="1" latinLnBrk="0" hangingPunct="1">
        <a:lnSpc>
          <a:spcPct val="150000"/>
        </a:lnSpc>
        <a:spcBef>
          <a:spcPts val="0"/>
        </a:spcBef>
        <a:spcAft>
          <a:spcPts val="450"/>
        </a:spcAft>
        <a:buClrTx/>
        <a:buFont typeface="Montserrat Medium" panose="00000600000000000000" pitchFamily="2" charset="0"/>
        <a:buChar char="−"/>
        <a:defRPr sz="1600" kern="1200">
          <a:solidFill>
            <a:schemeClr val="tx2"/>
          </a:solidFill>
          <a:latin typeface="Arial" panose="020B0604020202020204" pitchFamily="34" charset="0"/>
          <a:ea typeface="+mn-ea"/>
          <a:cs typeface="Arial" panose="020B0604020202020204" pitchFamily="34" charset="0"/>
        </a:defRPr>
      </a:lvl2pPr>
      <a:lvl3pPr marL="405994" indent="-133347" algn="l" defTabSz="514337" rtl="0" eaLnBrk="1" latinLnBrk="0" hangingPunct="1">
        <a:lnSpc>
          <a:spcPct val="150000"/>
        </a:lnSpc>
        <a:spcBef>
          <a:spcPts val="0"/>
        </a:spcBef>
        <a:spcAft>
          <a:spcPts val="450"/>
        </a:spcAft>
        <a:buClrTx/>
        <a:buFont typeface="Montserrat Medium" panose="00000600000000000000" pitchFamily="2" charset="0"/>
        <a:buChar char="»"/>
        <a:tabLst/>
        <a:defRPr sz="1600" kern="1200">
          <a:solidFill>
            <a:schemeClr val="tx2"/>
          </a:solidFill>
          <a:latin typeface="Arial" panose="020B0604020202020204" pitchFamily="34" charset="0"/>
          <a:ea typeface="+mn-ea"/>
          <a:cs typeface="Arial" panose="020B0604020202020204" pitchFamily="34" charset="0"/>
        </a:defRPr>
      </a:lvl3pPr>
      <a:lvl4pPr marL="539341" indent="-139301" algn="l" defTabSz="514337" rtl="0" eaLnBrk="1" latinLnBrk="0" hangingPunct="1">
        <a:lnSpc>
          <a:spcPct val="150000"/>
        </a:lnSpc>
        <a:spcBef>
          <a:spcPts val="0"/>
        </a:spcBef>
        <a:spcAft>
          <a:spcPts val="450"/>
        </a:spcAft>
        <a:buClrTx/>
        <a:buFont typeface="Courier New" panose="02070309020205020404" pitchFamily="49" charset="0"/>
        <a:buChar char="o"/>
        <a:defRPr sz="1400" b="0" i="0" kern="1200">
          <a:solidFill>
            <a:schemeClr val="tx2"/>
          </a:solidFill>
          <a:latin typeface="Arial" panose="020B0604020202020204" pitchFamily="34" charset="0"/>
          <a:ea typeface="+mn-ea"/>
          <a:cs typeface="Arial" panose="020B0604020202020204" pitchFamily="34" charset="0"/>
        </a:defRPr>
      </a:lvl4pPr>
      <a:lvl5pPr marL="672687" indent="-133347" algn="l" defTabSz="514337" rtl="0" eaLnBrk="1" latinLnBrk="0" hangingPunct="1">
        <a:lnSpc>
          <a:spcPct val="150000"/>
        </a:lnSpc>
        <a:spcBef>
          <a:spcPts val="0"/>
        </a:spcBef>
        <a:spcAft>
          <a:spcPts val="450"/>
        </a:spcAft>
        <a:buFont typeface="Arial" panose="020B0604020202020204" pitchFamily="34" charset="0"/>
        <a:buChar char="•"/>
        <a:defRPr sz="1200" b="0" i="0" kern="1200">
          <a:solidFill>
            <a:schemeClr val="tx2"/>
          </a:solidFill>
          <a:latin typeface="Arial" panose="020B0604020202020204" pitchFamily="34" charset="0"/>
          <a:ea typeface="+mn-ea"/>
          <a:cs typeface="Arial" panose="020B0604020202020204" pitchFamily="34" charset="0"/>
        </a:defRPr>
      </a:lvl5pPr>
      <a:lvl6pPr marL="1414422"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0"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58"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25"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37" rtl="0" eaLnBrk="1" latinLnBrk="0" hangingPunct="1">
        <a:defRPr sz="1013" kern="1200">
          <a:solidFill>
            <a:schemeClr val="tx1"/>
          </a:solidFill>
          <a:latin typeface="+mn-lt"/>
          <a:ea typeface="+mn-ea"/>
          <a:cs typeface="+mn-cs"/>
        </a:defRPr>
      </a:lvl1pPr>
      <a:lvl2pPr marL="257168"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3" algn="l" defTabSz="514337" rtl="0" eaLnBrk="1" latinLnBrk="0" hangingPunct="1">
        <a:defRPr sz="1013" kern="1200">
          <a:solidFill>
            <a:schemeClr val="tx1"/>
          </a:solidFill>
          <a:latin typeface="+mn-lt"/>
          <a:ea typeface="+mn-ea"/>
          <a:cs typeface="+mn-cs"/>
        </a:defRPr>
      </a:lvl4pPr>
      <a:lvl5pPr marL="1028672" algn="l" defTabSz="514337" rtl="0" eaLnBrk="1" latinLnBrk="0" hangingPunct="1">
        <a:defRPr sz="1013" kern="1200">
          <a:solidFill>
            <a:schemeClr val="tx1"/>
          </a:solidFill>
          <a:latin typeface="+mn-lt"/>
          <a:ea typeface="+mn-ea"/>
          <a:cs typeface="+mn-cs"/>
        </a:defRPr>
      </a:lvl5pPr>
      <a:lvl6pPr marL="1285839" algn="l" defTabSz="514337" rtl="0" eaLnBrk="1" latinLnBrk="0" hangingPunct="1">
        <a:defRPr sz="1013" kern="1200">
          <a:solidFill>
            <a:schemeClr val="tx1"/>
          </a:solidFill>
          <a:latin typeface="+mn-lt"/>
          <a:ea typeface="+mn-ea"/>
          <a:cs typeface="+mn-cs"/>
        </a:defRPr>
      </a:lvl6pPr>
      <a:lvl7pPr marL="1543007" algn="l" defTabSz="514337" rtl="0" eaLnBrk="1" latinLnBrk="0" hangingPunct="1">
        <a:defRPr sz="1013" kern="1200">
          <a:solidFill>
            <a:schemeClr val="tx1"/>
          </a:solidFill>
          <a:latin typeface="+mn-lt"/>
          <a:ea typeface="+mn-ea"/>
          <a:cs typeface="+mn-cs"/>
        </a:defRPr>
      </a:lvl7pPr>
      <a:lvl8pPr marL="1800174" algn="l" defTabSz="514337" rtl="0" eaLnBrk="1" latinLnBrk="0" hangingPunct="1">
        <a:defRPr sz="1013" kern="1200">
          <a:solidFill>
            <a:schemeClr val="tx1"/>
          </a:solidFill>
          <a:latin typeface="+mn-lt"/>
          <a:ea typeface="+mn-ea"/>
          <a:cs typeface="+mn-cs"/>
        </a:defRPr>
      </a:lvl8pPr>
      <a:lvl9pPr marL="2057342" algn="l" defTabSz="514337"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9" pos="184" userDrawn="1">
          <p15:clr>
            <a:srgbClr val="F26B43"/>
          </p15:clr>
        </p15:guide>
        <p15:guide id="20" pos="2880" userDrawn="1">
          <p15:clr>
            <a:srgbClr val="F26B43"/>
          </p15:clr>
        </p15:guide>
        <p15:guide id="21" pos="5576" userDrawn="1">
          <p15:clr>
            <a:srgbClr val="F26B43"/>
          </p15:clr>
        </p15:guide>
        <p15:guide id="22" orient="horz" pos="249" userDrawn="1">
          <p15:clr>
            <a:srgbClr val="F26B43"/>
          </p15:clr>
        </p15:guide>
        <p15:guide id="23" orient="horz" pos="4178" userDrawn="1">
          <p15:clr>
            <a:srgbClr val="F26B43"/>
          </p15:clr>
        </p15:guide>
        <p15:guide id="34" orient="horz" pos="527" userDrawn="1">
          <p15:clr>
            <a:srgbClr val="FBAE40"/>
          </p15:clr>
        </p15:guide>
        <p15:guide id="35" orient="horz" pos="867" userDrawn="1">
          <p15:clr>
            <a:srgbClr val="FBAE40"/>
          </p15:clr>
        </p15:guide>
        <p15:guide id="36" orient="horz" pos="1049" userDrawn="1">
          <p15:clr>
            <a:srgbClr val="FBAE40"/>
          </p15:clr>
        </p15:guide>
        <p15:guide id="37" pos="633" userDrawn="1">
          <p15:clr>
            <a:srgbClr val="FDE53C"/>
          </p15:clr>
        </p15:guide>
        <p15:guide id="38" pos="1082" userDrawn="1">
          <p15:clr>
            <a:srgbClr val="FDE53C"/>
          </p15:clr>
        </p15:guide>
        <p15:guide id="39" pos="1532" userDrawn="1">
          <p15:clr>
            <a:srgbClr val="FDE53C"/>
          </p15:clr>
        </p15:guide>
        <p15:guide id="40" pos="1981" userDrawn="1">
          <p15:clr>
            <a:srgbClr val="FDE53C"/>
          </p15:clr>
        </p15:guide>
        <p15:guide id="41" pos="2431" userDrawn="1">
          <p15:clr>
            <a:srgbClr val="FDE53C"/>
          </p15:clr>
        </p15:guide>
        <p15:guide id="42" pos="3329" userDrawn="1">
          <p15:clr>
            <a:srgbClr val="FDE53C"/>
          </p15:clr>
        </p15:guide>
        <p15:guide id="43" pos="3779" userDrawn="1">
          <p15:clr>
            <a:srgbClr val="FDE53C"/>
          </p15:clr>
        </p15:guide>
        <p15:guide id="44" pos="4228" userDrawn="1">
          <p15:clr>
            <a:srgbClr val="FDE53C"/>
          </p15:clr>
        </p15:guide>
        <p15:guide id="45" pos="4677" userDrawn="1">
          <p15:clr>
            <a:srgbClr val="FDE53C"/>
          </p15:clr>
        </p15:guide>
        <p15:guide id="46" pos="5126" userDrawn="1">
          <p15:clr>
            <a:srgbClr val="FDE53C"/>
          </p15:clr>
        </p15:guide>
        <p15:guide id="47" orient="horz" pos="1162" userDrawn="1">
          <p15:clr>
            <a:srgbClr val="FBAE40"/>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hyperlink" Target="https://app.education.nsw.gov.au/sport/participation/getactive" TargetMode="Externa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app.education.nsw.gov.au/sport/participation/getactive" TargetMode="Externa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vimeo.com/418788433" TargetMode="Externa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vimeo.com/442258001" TargetMode="Externa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hyperlink" Target="https://app.education.nsw.gov.au/sport/File/4314" TargetMode="External"/><Relationship Id="rId2" Type="http://schemas.openxmlformats.org/officeDocument/2006/relationships/hyperlink" Target="https://app.education.nsw.gov.au/sport/File/4316" TargetMode="External"/><Relationship Id="rId1" Type="http://schemas.openxmlformats.org/officeDocument/2006/relationships/slideLayout" Target="../slideLayouts/slideLayout12.xml"/><Relationship Id="rId4" Type="http://schemas.openxmlformats.org/officeDocument/2006/relationships/hyperlink" Target="https://app.education.nsw.gov.au/sport/File/4554"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5"/>
          </p:nvPr>
        </p:nvSpPr>
        <p:spPr>
          <a:xfrm>
            <a:off x="292100" y="4211670"/>
            <a:ext cx="3477026" cy="1766983"/>
          </a:xfrm>
        </p:spPr>
        <p:txBody>
          <a:bodyPr/>
          <a:lstStyle/>
          <a:p>
            <a:r>
              <a:rPr lang="en-AU" dirty="0"/>
              <a:t>Early Stage 1</a:t>
            </a:r>
          </a:p>
          <a:p>
            <a:endParaRPr lang="en-AU" dirty="0"/>
          </a:p>
          <a:p>
            <a:r>
              <a:rPr lang="en-AU" dirty="0"/>
              <a:t>School Sport Unit</a:t>
            </a:r>
          </a:p>
        </p:txBody>
      </p:sp>
      <p:sp>
        <p:nvSpPr>
          <p:cNvPr id="3" name="Title 2"/>
          <p:cNvSpPr>
            <a:spLocks noGrp="1"/>
          </p:cNvSpPr>
          <p:nvPr>
            <p:ph type="title"/>
          </p:nvPr>
        </p:nvSpPr>
        <p:spPr>
          <a:xfrm>
            <a:off x="628431" y="3069021"/>
            <a:ext cx="5370732" cy="796158"/>
          </a:xfrm>
        </p:spPr>
        <p:txBody>
          <a:bodyPr/>
          <a:lstStyle/>
          <a:p>
            <a:pPr algn="ctr"/>
            <a:r>
              <a:rPr lang="en-AU" sz="4400" dirty="0" err="1"/>
              <a:t>GetActive@Home</a:t>
            </a:r>
            <a:br>
              <a:rPr lang="en-AU" sz="3600" dirty="0"/>
            </a:br>
            <a:br>
              <a:rPr lang="en-AU" sz="3600" dirty="0"/>
            </a:br>
            <a:r>
              <a:rPr lang="en-AU" sz="3600" dirty="0"/>
              <a:t>Week 4</a:t>
            </a:r>
          </a:p>
        </p:txBody>
      </p:sp>
    </p:spTree>
    <p:extLst>
      <p:ext uri="{BB962C8B-B14F-4D97-AF65-F5344CB8AC3E}">
        <p14:creationId xmlns:p14="http://schemas.microsoft.com/office/powerpoint/2010/main" val="1413149861"/>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3"/>
          </p:nvPr>
        </p:nvSpPr>
        <p:spPr>
          <a:xfrm>
            <a:off x="237173" y="6188904"/>
            <a:ext cx="277179" cy="365125"/>
          </a:xfrm>
          <a:prstGeom prst="rect">
            <a:avLst/>
          </a:prstGeom>
        </p:spPr>
        <p:txBody>
          <a:bodyPr/>
          <a:lstStyle/>
          <a:p>
            <a:fld id="{54B9D45D-5402-4300-B1EC-41833DB2EBEC}" type="slidenum">
              <a:rPr lang="en-US" smtClean="0"/>
              <a:pPr/>
              <a:t>2</a:t>
            </a:fld>
            <a:endParaRPr lang="en-US" dirty="0"/>
          </a:p>
        </p:txBody>
      </p:sp>
      <p:sp>
        <p:nvSpPr>
          <p:cNvPr id="8" name="Text Placeholder 7"/>
          <p:cNvSpPr>
            <a:spLocks noGrp="1"/>
          </p:cNvSpPr>
          <p:nvPr>
            <p:ph type="body" sz="quarter" idx="16"/>
          </p:nvPr>
        </p:nvSpPr>
        <p:spPr>
          <a:xfrm>
            <a:off x="279177" y="1376363"/>
            <a:ext cx="8572723" cy="4245407"/>
          </a:xfrm>
        </p:spPr>
        <p:txBody>
          <a:bodyPr>
            <a:normAutofit fontScale="92500" lnSpcReduction="20000"/>
          </a:bodyPr>
          <a:lstStyle/>
          <a:p>
            <a:pPr marL="0" indent="0">
              <a:buNone/>
            </a:pPr>
            <a:r>
              <a:rPr lang="en-AU" dirty="0"/>
              <a:t>The </a:t>
            </a:r>
            <a:r>
              <a:rPr lang="en-AU" dirty="0" err="1">
                <a:hlinkClick r:id="rId2"/>
              </a:rPr>
              <a:t>GetActive@Home</a:t>
            </a:r>
            <a:r>
              <a:rPr lang="en-AU" dirty="0">
                <a:hlinkClick r:id="rId2"/>
              </a:rPr>
              <a:t> resources </a:t>
            </a:r>
            <a:r>
              <a:rPr lang="en-AU" dirty="0"/>
              <a:t>are available to support teachers and parents/carers in keeping students active either at home or to supplement Physical Education programs at school. There are 17 </a:t>
            </a:r>
            <a:r>
              <a:rPr lang="en-AU" dirty="0" err="1"/>
              <a:t>GetActive@Home</a:t>
            </a:r>
            <a:r>
              <a:rPr lang="en-AU" dirty="0"/>
              <a:t> episodes to engage students in K-2 and 3-6. The episodes and teacher resources are linked to the NSW PDHPE K-10 syllabus.</a:t>
            </a:r>
          </a:p>
          <a:p>
            <a:pPr marL="0" indent="0">
              <a:buNone/>
            </a:pPr>
            <a:r>
              <a:rPr lang="en-AU" dirty="0"/>
              <a:t>The resources in this PowerPoint can be included in the Week 4 remote learning unit of work to get students more active, more often, and to support schools in providing students with 150 minutes of physical activity each week as outlined in the Department of Education’s Sport and Physical Activity policy.</a:t>
            </a:r>
          </a:p>
          <a:p>
            <a:pPr marL="0" indent="0">
              <a:buNone/>
            </a:pPr>
            <a:r>
              <a:rPr lang="en-AU" dirty="0"/>
              <a:t>Further information, resources and skill activity packages can be found on the </a:t>
            </a:r>
            <a:r>
              <a:rPr lang="en-AU" dirty="0">
                <a:hlinkClick r:id="rId2"/>
              </a:rPr>
              <a:t>School Sport website. </a:t>
            </a:r>
            <a:endParaRPr lang="en-AU" dirty="0"/>
          </a:p>
          <a:p>
            <a:pPr marL="0" indent="0">
              <a:buNone/>
            </a:pPr>
            <a:endParaRPr lang="en-AU" dirty="0"/>
          </a:p>
          <a:p>
            <a:pPr marL="0" indent="0">
              <a:buNone/>
            </a:pPr>
            <a:endParaRPr lang="en-AU" dirty="0"/>
          </a:p>
          <a:p>
            <a:pPr marL="0" indent="0">
              <a:buNone/>
            </a:pPr>
            <a:endParaRPr lang="en-AU" dirty="0"/>
          </a:p>
        </p:txBody>
      </p:sp>
      <p:sp>
        <p:nvSpPr>
          <p:cNvPr id="6" name="Title 5"/>
          <p:cNvSpPr>
            <a:spLocks noGrp="1"/>
          </p:cNvSpPr>
          <p:nvPr>
            <p:ph type="title"/>
          </p:nvPr>
        </p:nvSpPr>
        <p:spPr/>
        <p:txBody>
          <a:bodyPr/>
          <a:lstStyle/>
          <a:p>
            <a:r>
              <a:rPr lang="en-AU" dirty="0" err="1"/>
              <a:t>GetActive@Home</a:t>
            </a:r>
            <a:endParaRPr lang="en-AU" dirty="0"/>
          </a:p>
        </p:txBody>
      </p:sp>
    </p:spTree>
    <p:extLst>
      <p:ext uri="{BB962C8B-B14F-4D97-AF65-F5344CB8AC3E}">
        <p14:creationId xmlns:p14="http://schemas.microsoft.com/office/powerpoint/2010/main" val="982121594"/>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3E665FE-A02B-4B4C-BBD1-BCFAF009291C}"/>
              </a:ext>
            </a:extLst>
          </p:cNvPr>
          <p:cNvSpPr>
            <a:spLocks noGrp="1"/>
          </p:cNvSpPr>
          <p:nvPr>
            <p:ph type="body" sz="quarter" idx="16"/>
          </p:nvPr>
        </p:nvSpPr>
        <p:spPr>
          <a:xfrm>
            <a:off x="252301" y="2175823"/>
            <a:ext cx="8572723" cy="3279720"/>
          </a:xfrm>
        </p:spPr>
        <p:txBody>
          <a:bodyPr vert="horz" lIns="91440" tIns="45720" rIns="91440" bIns="45720" rtlCol="0" anchor="t">
            <a:normAutofit fontScale="85000" lnSpcReduction="10000"/>
          </a:bodyPr>
          <a:lstStyle/>
          <a:p>
            <a:pPr marL="132715" indent="-132715"/>
            <a:r>
              <a:rPr lang="en-AU" dirty="0"/>
              <a:t>The </a:t>
            </a:r>
            <a:r>
              <a:rPr lang="en-AU" dirty="0" err="1"/>
              <a:t>GetActive@Home</a:t>
            </a:r>
            <a:r>
              <a:rPr lang="en-AU" dirty="0"/>
              <a:t> videos aim to lead students through activities that will develop their foundational and specialised movement skills. Developing these skills is important for students to build the confidence and competence to participate in a range of physical activities during their school years and throughout the rest of their lives.</a:t>
            </a:r>
            <a:endParaRPr lang="en-US"/>
          </a:p>
          <a:p>
            <a:pPr marL="132715" indent="-132715"/>
            <a:r>
              <a:rPr lang="en-AU" dirty="0"/>
              <a:t>The challenge tasks following each video provide students with fun and engaging activities to practise the movement skill.</a:t>
            </a:r>
          </a:p>
          <a:p>
            <a:pPr marL="0" indent="0">
              <a:buNone/>
            </a:pPr>
            <a:endParaRPr lang="en-AU" dirty="0"/>
          </a:p>
          <a:p>
            <a:pPr marL="0" indent="0">
              <a:buNone/>
            </a:pPr>
            <a:r>
              <a:rPr lang="en-AU" dirty="0">
                <a:latin typeface="Arial"/>
                <a:cs typeface="Arial"/>
              </a:rPr>
              <a:t>Further information, resources and skill activity packages can be found on the </a:t>
            </a:r>
            <a:r>
              <a:rPr lang="en-AU" dirty="0">
                <a:latin typeface="Arial"/>
                <a:cs typeface="Arial"/>
                <a:hlinkClick r:id="rId2"/>
              </a:rPr>
              <a:t>School Sport Unit website</a:t>
            </a:r>
            <a:r>
              <a:rPr lang="en-AU" dirty="0">
                <a:latin typeface="Arial"/>
                <a:cs typeface="Arial"/>
              </a:rPr>
              <a:t>.</a:t>
            </a:r>
            <a:endParaRPr lang="en-AU" dirty="0"/>
          </a:p>
          <a:p>
            <a:pPr marL="0" indent="0">
              <a:buNone/>
            </a:pPr>
            <a:endParaRPr lang="en-AU" dirty="0"/>
          </a:p>
        </p:txBody>
      </p:sp>
      <p:sp>
        <p:nvSpPr>
          <p:cNvPr id="4" name="Title 3">
            <a:extLst>
              <a:ext uri="{FF2B5EF4-FFF2-40B4-BE49-F238E27FC236}">
                <a16:creationId xmlns:a16="http://schemas.microsoft.com/office/drawing/2014/main" id="{015EFFE8-0089-4825-90E0-1FD598DC2DD5}"/>
              </a:ext>
            </a:extLst>
          </p:cNvPr>
          <p:cNvSpPr>
            <a:spLocks noGrp="1"/>
          </p:cNvSpPr>
          <p:nvPr>
            <p:ph type="title"/>
          </p:nvPr>
        </p:nvSpPr>
        <p:spPr>
          <a:xfrm>
            <a:off x="346843" y="874771"/>
            <a:ext cx="8623051" cy="498470"/>
          </a:xfrm>
        </p:spPr>
        <p:txBody>
          <a:bodyPr/>
          <a:lstStyle/>
          <a:p>
            <a:r>
              <a:rPr lang="en-AU" dirty="0" err="1"/>
              <a:t>GetActive@Home</a:t>
            </a:r>
            <a:r>
              <a:rPr lang="en-AU" dirty="0"/>
              <a:t> episodes</a:t>
            </a:r>
          </a:p>
        </p:txBody>
      </p:sp>
      <p:sp>
        <p:nvSpPr>
          <p:cNvPr id="5" name="Footer Placeholder 4">
            <a:extLst>
              <a:ext uri="{FF2B5EF4-FFF2-40B4-BE49-F238E27FC236}">
                <a16:creationId xmlns:a16="http://schemas.microsoft.com/office/drawing/2014/main" id="{6E1E661E-0BE1-4B58-8BF2-1AC234F098B7}"/>
              </a:ext>
            </a:extLst>
          </p:cNvPr>
          <p:cNvSpPr>
            <a:spLocks noGrp="1"/>
          </p:cNvSpPr>
          <p:nvPr>
            <p:ph type="ftr" sz="quarter" idx="3"/>
          </p:nvPr>
        </p:nvSpPr>
        <p:spPr/>
        <p:txBody>
          <a:bodyPr/>
          <a:lstStyle/>
          <a:p>
            <a:fld id="{5116C895-348D-4FA1-AC3F-6A98EE2CBA64}" type="slidenum">
              <a:rPr lang="en-US" smtClean="0"/>
              <a:pPr/>
              <a:t>3</a:t>
            </a:fld>
            <a:endParaRPr lang="en-US" dirty="0"/>
          </a:p>
        </p:txBody>
      </p:sp>
      <p:sp>
        <p:nvSpPr>
          <p:cNvPr id="9" name="Text Placeholder 1">
            <a:extLst>
              <a:ext uri="{FF2B5EF4-FFF2-40B4-BE49-F238E27FC236}">
                <a16:creationId xmlns:a16="http://schemas.microsoft.com/office/drawing/2014/main" id="{A11450A7-B083-4B49-9CE3-D5F129174A8C}"/>
              </a:ext>
            </a:extLst>
          </p:cNvPr>
          <p:cNvSpPr txBox="1">
            <a:spLocks/>
          </p:cNvSpPr>
          <p:nvPr/>
        </p:nvSpPr>
        <p:spPr>
          <a:xfrm>
            <a:off x="5811604" y="406146"/>
            <a:ext cx="2699915" cy="1553276"/>
          </a:xfrm>
          <a:prstGeom prst="rect">
            <a:avLst/>
          </a:prstGeom>
        </p:spPr>
        <p:txBody>
          <a:bodyPr vert="horz" lIns="91440" tIns="45720" rIns="91440" bIns="45720" rtlCol="0">
            <a:normAutofit fontScale="40000" lnSpcReduction="20000"/>
          </a:bodyPr>
          <a:lstStyle>
            <a:lvl1pPr marL="133347" indent="-133347" algn="l" defTabSz="514337" rtl="0" eaLnBrk="1" latinLnBrk="0" hangingPunct="1">
              <a:lnSpc>
                <a:spcPct val="150000"/>
              </a:lnSpc>
              <a:spcBef>
                <a:spcPts val="0"/>
              </a:spcBef>
              <a:spcAft>
                <a:spcPts val="450"/>
              </a:spcAft>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1pPr>
            <a:lvl2pPr marL="266693" indent="-133347" algn="l" defTabSz="514337" rtl="0" eaLnBrk="1" latinLnBrk="0" hangingPunct="1">
              <a:lnSpc>
                <a:spcPct val="150000"/>
              </a:lnSpc>
              <a:spcBef>
                <a:spcPts val="0"/>
              </a:spcBef>
              <a:spcAft>
                <a:spcPts val="450"/>
              </a:spcAft>
              <a:buClrTx/>
              <a:buFont typeface="Montserrat Medium" panose="00000600000000000000" pitchFamily="2" charset="0"/>
              <a:buChar char="−"/>
              <a:defRPr sz="1600" kern="1200">
                <a:solidFill>
                  <a:schemeClr val="tx2"/>
                </a:solidFill>
                <a:latin typeface="Arial" panose="020B0604020202020204" pitchFamily="34" charset="0"/>
                <a:ea typeface="+mn-ea"/>
                <a:cs typeface="Arial" panose="020B0604020202020204" pitchFamily="34" charset="0"/>
              </a:defRPr>
            </a:lvl2pPr>
            <a:lvl3pPr marL="405994" indent="-133347" algn="l" defTabSz="514337" rtl="0" eaLnBrk="1" latinLnBrk="0" hangingPunct="1">
              <a:lnSpc>
                <a:spcPct val="150000"/>
              </a:lnSpc>
              <a:spcBef>
                <a:spcPts val="0"/>
              </a:spcBef>
              <a:spcAft>
                <a:spcPts val="450"/>
              </a:spcAft>
              <a:buClrTx/>
              <a:buFont typeface="Montserrat Medium" panose="00000600000000000000" pitchFamily="2" charset="0"/>
              <a:buChar char="»"/>
              <a:tabLst/>
              <a:defRPr sz="1600" kern="1200">
                <a:solidFill>
                  <a:schemeClr val="tx2"/>
                </a:solidFill>
                <a:latin typeface="Arial" panose="020B0604020202020204" pitchFamily="34" charset="0"/>
                <a:ea typeface="+mn-ea"/>
                <a:cs typeface="Arial" panose="020B0604020202020204" pitchFamily="34" charset="0"/>
              </a:defRPr>
            </a:lvl3pPr>
            <a:lvl4pPr marL="539341" indent="-139301" algn="l" defTabSz="514337" rtl="0" eaLnBrk="1" latinLnBrk="0" hangingPunct="1">
              <a:lnSpc>
                <a:spcPct val="150000"/>
              </a:lnSpc>
              <a:spcBef>
                <a:spcPts val="0"/>
              </a:spcBef>
              <a:spcAft>
                <a:spcPts val="450"/>
              </a:spcAft>
              <a:buClrTx/>
              <a:buFont typeface="Courier New" panose="02070309020205020404" pitchFamily="49" charset="0"/>
              <a:buChar char="o"/>
              <a:defRPr sz="1400" b="0" i="0" kern="1200">
                <a:solidFill>
                  <a:schemeClr val="tx2"/>
                </a:solidFill>
                <a:latin typeface="Arial" panose="020B0604020202020204" pitchFamily="34" charset="0"/>
                <a:ea typeface="+mn-ea"/>
                <a:cs typeface="Arial" panose="020B0604020202020204" pitchFamily="34" charset="0"/>
              </a:defRPr>
            </a:lvl4pPr>
            <a:lvl5pPr marL="672687" indent="-133347" algn="l" defTabSz="514337" rtl="0" eaLnBrk="1" latinLnBrk="0" hangingPunct="1">
              <a:lnSpc>
                <a:spcPct val="150000"/>
              </a:lnSpc>
              <a:spcBef>
                <a:spcPts val="0"/>
              </a:spcBef>
              <a:spcAft>
                <a:spcPts val="450"/>
              </a:spcAft>
              <a:buFont typeface="Arial" panose="020B0604020202020204" pitchFamily="34" charset="0"/>
              <a:buChar char="•"/>
              <a:defRPr sz="1200" b="0" i="0" kern="1200">
                <a:solidFill>
                  <a:schemeClr val="tx2"/>
                </a:solidFill>
                <a:latin typeface="Arial" panose="020B0604020202020204" pitchFamily="34" charset="0"/>
                <a:ea typeface="+mn-ea"/>
                <a:cs typeface="Arial" panose="020B0604020202020204" pitchFamily="34" charset="0"/>
              </a:defRPr>
            </a:lvl5pPr>
            <a:lvl6pPr marL="1414422"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0"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58"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25"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r>
              <a:rPr lang="en-AU"/>
              <a:t>The GetActive videos aim to lead students through activities that will develop their foundational and specialised movement skill. Developing these skills is important for students to build the confidence and competence to participate in a range of physical activities during their school years and throughout the rest of their lives.</a:t>
            </a:r>
          </a:p>
          <a:p>
            <a:pPr marL="0" indent="0">
              <a:buFont typeface="Arial" panose="020B0604020202020204" pitchFamily="34" charset="0"/>
              <a:buNone/>
            </a:pPr>
            <a:endParaRPr lang="en-AU"/>
          </a:p>
          <a:p>
            <a:pPr marL="0" indent="0">
              <a:buFont typeface="Arial" panose="020B0604020202020204" pitchFamily="34" charset="0"/>
              <a:buNone/>
            </a:pPr>
            <a:r>
              <a:rPr lang="en-AU"/>
              <a:t>Further information, resources and skill activity packages can be found on the </a:t>
            </a:r>
            <a:r>
              <a:rPr lang="en-AU">
                <a:hlinkClick r:id="rId2"/>
              </a:rPr>
              <a:t>NSW School Sport website. </a:t>
            </a:r>
            <a:endParaRPr lang="en-AU"/>
          </a:p>
          <a:p>
            <a:endParaRPr lang="en-AU" dirty="0"/>
          </a:p>
        </p:txBody>
      </p:sp>
      <p:pic>
        <p:nvPicPr>
          <p:cNvPr id="10" name="Picture 2" descr="https://app.education.nsw.gov.au/sport/File/4317">
            <a:extLst>
              <a:ext uri="{FF2B5EF4-FFF2-40B4-BE49-F238E27FC236}">
                <a16:creationId xmlns:a16="http://schemas.microsoft.com/office/drawing/2014/main" id="{F63765DA-2EBD-443B-955A-A96DADAFF6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51622" y="399900"/>
            <a:ext cx="3345535" cy="17273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5515867"/>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046C832-250F-4E52-90FD-973C64C09B72}"/>
              </a:ext>
            </a:extLst>
          </p:cNvPr>
          <p:cNvSpPr>
            <a:spLocks noGrp="1"/>
          </p:cNvSpPr>
          <p:nvPr>
            <p:ph type="body" sz="quarter" idx="16"/>
          </p:nvPr>
        </p:nvSpPr>
        <p:spPr>
          <a:xfrm>
            <a:off x="292100" y="1844676"/>
            <a:ext cx="8572723" cy="1079500"/>
          </a:xfrm>
        </p:spPr>
        <p:txBody>
          <a:bodyPr>
            <a:normAutofit fontScale="77500" lnSpcReduction="20000"/>
          </a:bodyPr>
          <a:lstStyle/>
          <a:p>
            <a:pPr marL="0" indent="0">
              <a:buNone/>
            </a:pPr>
            <a:r>
              <a:rPr lang="en-AU" sz="2100" dirty="0">
                <a:solidFill>
                  <a:srgbClr val="002060"/>
                </a:solidFill>
              </a:rPr>
              <a:t>Follow the link below to watch the episode and join in the bouncing fun with Sam and Victor.</a:t>
            </a:r>
          </a:p>
          <a:p>
            <a:pPr marL="0" indent="0" algn="ctr">
              <a:buNone/>
            </a:pPr>
            <a:r>
              <a:rPr lang="en-AU" sz="2100" dirty="0" err="1">
                <a:solidFill>
                  <a:srgbClr val="002060"/>
                </a:solidFill>
                <a:hlinkClick r:id="rId2"/>
              </a:rPr>
              <a:t>GetActive@Home</a:t>
            </a:r>
            <a:r>
              <a:rPr lang="en-AU" sz="2100" dirty="0">
                <a:solidFill>
                  <a:srgbClr val="002060"/>
                </a:solidFill>
                <a:hlinkClick r:id="rId2"/>
              </a:rPr>
              <a:t> – Episode </a:t>
            </a:r>
            <a:endParaRPr lang="en-AU" sz="2100" dirty="0">
              <a:solidFill>
                <a:srgbClr val="002060"/>
              </a:solidFill>
            </a:endParaRPr>
          </a:p>
          <a:p>
            <a:pPr marL="0" indent="0" algn="ctr">
              <a:buNone/>
            </a:pPr>
            <a:endParaRPr lang="en-AU" dirty="0">
              <a:solidFill>
                <a:srgbClr val="002060"/>
              </a:solidFill>
            </a:endParaRPr>
          </a:p>
          <a:p>
            <a:pPr marL="0" indent="0" algn="ctr">
              <a:buNone/>
            </a:pPr>
            <a:endParaRPr lang="en-AU" dirty="0">
              <a:solidFill>
                <a:srgbClr val="002060"/>
              </a:solidFill>
            </a:endParaRPr>
          </a:p>
        </p:txBody>
      </p:sp>
      <p:sp>
        <p:nvSpPr>
          <p:cNvPr id="3" name="Text Placeholder 2">
            <a:extLst>
              <a:ext uri="{FF2B5EF4-FFF2-40B4-BE49-F238E27FC236}">
                <a16:creationId xmlns:a16="http://schemas.microsoft.com/office/drawing/2014/main" id="{3466639A-2959-4FFB-A6FE-601D2A80F5DF}"/>
              </a:ext>
            </a:extLst>
          </p:cNvPr>
          <p:cNvSpPr>
            <a:spLocks noGrp="1"/>
          </p:cNvSpPr>
          <p:nvPr>
            <p:ph type="body" sz="quarter" idx="15"/>
          </p:nvPr>
        </p:nvSpPr>
        <p:spPr/>
        <p:txBody>
          <a:bodyPr/>
          <a:lstStyle/>
          <a:p>
            <a:r>
              <a:rPr lang="en-AU" dirty="0"/>
              <a:t>Bouncing and ball control</a:t>
            </a:r>
          </a:p>
        </p:txBody>
      </p:sp>
      <p:sp>
        <p:nvSpPr>
          <p:cNvPr id="4" name="Title 3">
            <a:extLst>
              <a:ext uri="{FF2B5EF4-FFF2-40B4-BE49-F238E27FC236}">
                <a16:creationId xmlns:a16="http://schemas.microsoft.com/office/drawing/2014/main" id="{90BF58C1-CB59-48AF-88D4-35C5579D8166}"/>
              </a:ext>
            </a:extLst>
          </p:cNvPr>
          <p:cNvSpPr>
            <a:spLocks noGrp="1"/>
          </p:cNvSpPr>
          <p:nvPr>
            <p:ph type="title"/>
          </p:nvPr>
        </p:nvSpPr>
        <p:spPr/>
        <p:txBody>
          <a:bodyPr/>
          <a:lstStyle/>
          <a:p>
            <a:r>
              <a:rPr lang="en-AU" dirty="0"/>
              <a:t>Day 1 </a:t>
            </a:r>
          </a:p>
        </p:txBody>
      </p:sp>
      <p:sp>
        <p:nvSpPr>
          <p:cNvPr id="5" name="Footer Placeholder 4">
            <a:extLst>
              <a:ext uri="{FF2B5EF4-FFF2-40B4-BE49-F238E27FC236}">
                <a16:creationId xmlns:a16="http://schemas.microsoft.com/office/drawing/2014/main" id="{D186FC31-652B-4EA8-A4BA-050F37B86992}"/>
              </a:ext>
            </a:extLst>
          </p:cNvPr>
          <p:cNvSpPr>
            <a:spLocks noGrp="1"/>
          </p:cNvSpPr>
          <p:nvPr>
            <p:ph type="ftr" sz="quarter" idx="3"/>
          </p:nvPr>
        </p:nvSpPr>
        <p:spPr/>
        <p:txBody>
          <a:bodyPr/>
          <a:lstStyle/>
          <a:p>
            <a:fld id="{5116C895-348D-4FA1-AC3F-6A98EE2CBA64}" type="slidenum">
              <a:rPr lang="en-US" smtClean="0"/>
              <a:pPr/>
              <a:t>4</a:t>
            </a:fld>
            <a:endParaRPr lang="en-US" dirty="0"/>
          </a:p>
        </p:txBody>
      </p:sp>
      <p:pic>
        <p:nvPicPr>
          <p:cNvPr id="7" name="Picture 6">
            <a:extLst>
              <a:ext uri="{FF2B5EF4-FFF2-40B4-BE49-F238E27FC236}">
                <a16:creationId xmlns:a16="http://schemas.microsoft.com/office/drawing/2014/main" id="{314E76BE-ED66-4185-8ED1-86FA02A102DD}"/>
              </a:ext>
            </a:extLst>
          </p:cNvPr>
          <p:cNvPicPr>
            <a:picLocks noChangeAspect="1"/>
          </p:cNvPicPr>
          <p:nvPr/>
        </p:nvPicPr>
        <p:blipFill>
          <a:blip r:embed="rId3"/>
          <a:stretch>
            <a:fillRect/>
          </a:stretch>
        </p:blipFill>
        <p:spPr>
          <a:xfrm>
            <a:off x="1961231" y="3088415"/>
            <a:ext cx="5284787" cy="3005471"/>
          </a:xfrm>
          <a:prstGeom prst="rect">
            <a:avLst/>
          </a:prstGeom>
        </p:spPr>
      </p:pic>
    </p:spTree>
    <p:extLst>
      <p:ext uri="{BB962C8B-B14F-4D97-AF65-F5344CB8AC3E}">
        <p14:creationId xmlns:p14="http://schemas.microsoft.com/office/powerpoint/2010/main" val="3273439337"/>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0A64608-65DE-4C69-84AC-746810FB49F5}"/>
              </a:ext>
            </a:extLst>
          </p:cNvPr>
          <p:cNvSpPr>
            <a:spLocks noGrp="1"/>
          </p:cNvSpPr>
          <p:nvPr>
            <p:ph type="title"/>
          </p:nvPr>
        </p:nvSpPr>
        <p:spPr>
          <a:xfrm>
            <a:off x="292100" y="559846"/>
            <a:ext cx="8623051" cy="498470"/>
          </a:xfrm>
        </p:spPr>
        <p:txBody>
          <a:bodyPr/>
          <a:lstStyle/>
          <a:p>
            <a:r>
              <a:rPr lang="en-AU" dirty="0"/>
              <a:t>Bouncing and ball control challenges</a:t>
            </a:r>
          </a:p>
        </p:txBody>
      </p:sp>
      <p:sp>
        <p:nvSpPr>
          <p:cNvPr id="5" name="Footer Placeholder 4">
            <a:extLst>
              <a:ext uri="{FF2B5EF4-FFF2-40B4-BE49-F238E27FC236}">
                <a16:creationId xmlns:a16="http://schemas.microsoft.com/office/drawing/2014/main" id="{F5BC90B7-2A48-44BB-9908-93EE9A81D167}"/>
              </a:ext>
            </a:extLst>
          </p:cNvPr>
          <p:cNvSpPr>
            <a:spLocks noGrp="1"/>
          </p:cNvSpPr>
          <p:nvPr>
            <p:ph type="ftr" sz="quarter" idx="3"/>
          </p:nvPr>
        </p:nvSpPr>
        <p:spPr/>
        <p:txBody>
          <a:bodyPr/>
          <a:lstStyle/>
          <a:p>
            <a:fld id="{5116C895-348D-4FA1-AC3F-6A98EE2CBA64}" type="slidenum">
              <a:rPr lang="en-US" smtClean="0"/>
              <a:pPr/>
              <a:t>5</a:t>
            </a:fld>
            <a:endParaRPr lang="en-US" dirty="0"/>
          </a:p>
        </p:txBody>
      </p:sp>
      <p:pic>
        <p:nvPicPr>
          <p:cNvPr id="3" name="Picture 2">
            <a:extLst>
              <a:ext uri="{FF2B5EF4-FFF2-40B4-BE49-F238E27FC236}">
                <a16:creationId xmlns:a16="http://schemas.microsoft.com/office/drawing/2014/main" id="{0FA8A926-6BBF-4E4D-8B90-F99902587FE6}"/>
              </a:ext>
            </a:extLst>
          </p:cNvPr>
          <p:cNvPicPr>
            <a:picLocks noChangeAspect="1"/>
          </p:cNvPicPr>
          <p:nvPr/>
        </p:nvPicPr>
        <p:blipFill>
          <a:blip r:embed="rId2"/>
          <a:stretch>
            <a:fillRect/>
          </a:stretch>
        </p:blipFill>
        <p:spPr>
          <a:xfrm>
            <a:off x="581757" y="1058316"/>
            <a:ext cx="8247185" cy="5007764"/>
          </a:xfrm>
          <a:prstGeom prst="rect">
            <a:avLst/>
          </a:prstGeom>
        </p:spPr>
      </p:pic>
    </p:spTree>
    <p:extLst>
      <p:ext uri="{BB962C8B-B14F-4D97-AF65-F5344CB8AC3E}">
        <p14:creationId xmlns:p14="http://schemas.microsoft.com/office/powerpoint/2010/main" val="1359569258"/>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8B5456D-2B5B-4CC8-BC46-4FD739D43E99}"/>
              </a:ext>
            </a:extLst>
          </p:cNvPr>
          <p:cNvSpPr>
            <a:spLocks noGrp="1"/>
          </p:cNvSpPr>
          <p:nvPr>
            <p:ph type="body" sz="quarter" idx="15"/>
          </p:nvPr>
        </p:nvSpPr>
        <p:spPr/>
        <p:txBody>
          <a:bodyPr/>
          <a:lstStyle/>
          <a:p>
            <a:r>
              <a:rPr lang="en-AU" dirty="0"/>
              <a:t>Bouncing and dribbling</a:t>
            </a:r>
          </a:p>
        </p:txBody>
      </p:sp>
      <p:sp>
        <p:nvSpPr>
          <p:cNvPr id="4" name="Title 3">
            <a:extLst>
              <a:ext uri="{FF2B5EF4-FFF2-40B4-BE49-F238E27FC236}">
                <a16:creationId xmlns:a16="http://schemas.microsoft.com/office/drawing/2014/main" id="{FC150657-3EE3-476C-8B43-4856A65A9AE3}"/>
              </a:ext>
            </a:extLst>
          </p:cNvPr>
          <p:cNvSpPr>
            <a:spLocks noGrp="1"/>
          </p:cNvSpPr>
          <p:nvPr>
            <p:ph type="title"/>
          </p:nvPr>
        </p:nvSpPr>
        <p:spPr/>
        <p:txBody>
          <a:bodyPr/>
          <a:lstStyle/>
          <a:p>
            <a:r>
              <a:rPr lang="en-AU" dirty="0"/>
              <a:t>Day 2</a:t>
            </a:r>
          </a:p>
        </p:txBody>
      </p:sp>
      <p:sp>
        <p:nvSpPr>
          <p:cNvPr id="5" name="Footer Placeholder 4">
            <a:extLst>
              <a:ext uri="{FF2B5EF4-FFF2-40B4-BE49-F238E27FC236}">
                <a16:creationId xmlns:a16="http://schemas.microsoft.com/office/drawing/2014/main" id="{0D4C2D89-888A-4252-BE10-1DCEBDCF80C2}"/>
              </a:ext>
            </a:extLst>
          </p:cNvPr>
          <p:cNvSpPr>
            <a:spLocks noGrp="1"/>
          </p:cNvSpPr>
          <p:nvPr>
            <p:ph type="ftr" sz="quarter" idx="3"/>
          </p:nvPr>
        </p:nvSpPr>
        <p:spPr/>
        <p:txBody>
          <a:bodyPr/>
          <a:lstStyle/>
          <a:p>
            <a:fld id="{5116C895-348D-4FA1-AC3F-6A98EE2CBA64}" type="slidenum">
              <a:rPr lang="en-US" smtClean="0"/>
              <a:pPr/>
              <a:t>6</a:t>
            </a:fld>
            <a:endParaRPr lang="en-US" dirty="0"/>
          </a:p>
        </p:txBody>
      </p:sp>
      <p:sp>
        <p:nvSpPr>
          <p:cNvPr id="6" name="Text Placeholder 1">
            <a:extLst>
              <a:ext uri="{FF2B5EF4-FFF2-40B4-BE49-F238E27FC236}">
                <a16:creationId xmlns:a16="http://schemas.microsoft.com/office/drawing/2014/main" id="{451D1D48-9A72-48DB-A8D3-EEAADE8171FF}"/>
              </a:ext>
            </a:extLst>
          </p:cNvPr>
          <p:cNvSpPr>
            <a:spLocks noGrp="1"/>
          </p:cNvSpPr>
          <p:nvPr>
            <p:ph type="body" sz="quarter" idx="16"/>
          </p:nvPr>
        </p:nvSpPr>
        <p:spPr>
          <a:xfrm>
            <a:off x="292100" y="1844675"/>
            <a:ext cx="8572500" cy="4244975"/>
          </a:xfrm>
        </p:spPr>
        <p:txBody>
          <a:bodyPr/>
          <a:lstStyle/>
          <a:p>
            <a:pPr marL="0" indent="0">
              <a:buNone/>
            </a:pPr>
            <a:r>
              <a:rPr lang="en-AU" dirty="0">
                <a:solidFill>
                  <a:srgbClr val="002060"/>
                </a:solidFill>
              </a:rPr>
              <a:t>Follow the link below to watch the episode and join in the bouncing </a:t>
            </a:r>
            <a:r>
              <a:rPr lang="en-AU">
                <a:solidFill>
                  <a:srgbClr val="002060"/>
                </a:solidFill>
              </a:rPr>
              <a:t>and dribbling </a:t>
            </a:r>
            <a:r>
              <a:rPr lang="en-AU" dirty="0">
                <a:solidFill>
                  <a:srgbClr val="002060"/>
                </a:solidFill>
              </a:rPr>
              <a:t>fun with Sam and Victor.</a:t>
            </a:r>
          </a:p>
          <a:p>
            <a:pPr marL="0" indent="0" algn="ctr">
              <a:buNone/>
            </a:pPr>
            <a:r>
              <a:rPr lang="en-AU" dirty="0" err="1">
                <a:solidFill>
                  <a:srgbClr val="002060"/>
                </a:solidFill>
                <a:hlinkClick r:id="rId2"/>
              </a:rPr>
              <a:t>GetActive@Home</a:t>
            </a:r>
            <a:r>
              <a:rPr lang="en-AU" dirty="0">
                <a:solidFill>
                  <a:srgbClr val="002060"/>
                </a:solidFill>
                <a:hlinkClick r:id="rId2"/>
              </a:rPr>
              <a:t> – Episode </a:t>
            </a:r>
            <a:endParaRPr lang="en-AU" dirty="0">
              <a:solidFill>
                <a:srgbClr val="002060"/>
              </a:solidFill>
            </a:endParaRPr>
          </a:p>
          <a:p>
            <a:pPr marL="0" indent="0" algn="ctr">
              <a:buNone/>
            </a:pPr>
            <a:endParaRPr lang="en-AU" dirty="0">
              <a:solidFill>
                <a:srgbClr val="002060"/>
              </a:solidFill>
            </a:endParaRPr>
          </a:p>
          <a:p>
            <a:pPr marL="0" indent="0" algn="ctr">
              <a:buNone/>
            </a:pPr>
            <a:endParaRPr lang="en-AU" dirty="0">
              <a:solidFill>
                <a:srgbClr val="002060"/>
              </a:solidFill>
            </a:endParaRPr>
          </a:p>
        </p:txBody>
      </p:sp>
      <p:pic>
        <p:nvPicPr>
          <p:cNvPr id="7" name="Picture 6">
            <a:extLst>
              <a:ext uri="{FF2B5EF4-FFF2-40B4-BE49-F238E27FC236}">
                <a16:creationId xmlns:a16="http://schemas.microsoft.com/office/drawing/2014/main" id="{63ACE6ED-907C-470D-A44A-67A8046D57D4}"/>
              </a:ext>
            </a:extLst>
          </p:cNvPr>
          <p:cNvPicPr>
            <a:picLocks noChangeAspect="1"/>
          </p:cNvPicPr>
          <p:nvPr/>
        </p:nvPicPr>
        <p:blipFill>
          <a:blip r:embed="rId3"/>
          <a:stretch>
            <a:fillRect/>
          </a:stretch>
        </p:blipFill>
        <p:spPr>
          <a:xfrm>
            <a:off x="2084066" y="3267968"/>
            <a:ext cx="5652916" cy="3172720"/>
          </a:xfrm>
          <a:prstGeom prst="rect">
            <a:avLst/>
          </a:prstGeom>
        </p:spPr>
      </p:pic>
    </p:spTree>
    <p:extLst>
      <p:ext uri="{BB962C8B-B14F-4D97-AF65-F5344CB8AC3E}">
        <p14:creationId xmlns:p14="http://schemas.microsoft.com/office/powerpoint/2010/main" val="2495086309"/>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0A64608-65DE-4C69-84AC-746810FB49F5}"/>
              </a:ext>
            </a:extLst>
          </p:cNvPr>
          <p:cNvSpPr>
            <a:spLocks noGrp="1"/>
          </p:cNvSpPr>
          <p:nvPr>
            <p:ph type="title"/>
          </p:nvPr>
        </p:nvSpPr>
        <p:spPr>
          <a:xfrm>
            <a:off x="292100" y="559846"/>
            <a:ext cx="8623051" cy="498470"/>
          </a:xfrm>
        </p:spPr>
        <p:txBody>
          <a:bodyPr/>
          <a:lstStyle/>
          <a:p>
            <a:r>
              <a:rPr lang="en-AU" dirty="0"/>
              <a:t>Bouncing and dribbling challenges</a:t>
            </a:r>
          </a:p>
        </p:txBody>
      </p:sp>
      <p:sp>
        <p:nvSpPr>
          <p:cNvPr id="5" name="Footer Placeholder 4">
            <a:extLst>
              <a:ext uri="{FF2B5EF4-FFF2-40B4-BE49-F238E27FC236}">
                <a16:creationId xmlns:a16="http://schemas.microsoft.com/office/drawing/2014/main" id="{F5BC90B7-2A48-44BB-9908-93EE9A81D167}"/>
              </a:ext>
            </a:extLst>
          </p:cNvPr>
          <p:cNvSpPr>
            <a:spLocks noGrp="1"/>
          </p:cNvSpPr>
          <p:nvPr>
            <p:ph type="ftr" sz="quarter" idx="3"/>
          </p:nvPr>
        </p:nvSpPr>
        <p:spPr/>
        <p:txBody>
          <a:bodyPr/>
          <a:lstStyle/>
          <a:p>
            <a:fld id="{5116C895-348D-4FA1-AC3F-6A98EE2CBA64}" type="slidenum">
              <a:rPr lang="en-US" smtClean="0"/>
              <a:pPr/>
              <a:t>7</a:t>
            </a:fld>
            <a:endParaRPr lang="en-US" dirty="0"/>
          </a:p>
        </p:txBody>
      </p:sp>
      <p:pic>
        <p:nvPicPr>
          <p:cNvPr id="2" name="Picture 1">
            <a:extLst>
              <a:ext uri="{FF2B5EF4-FFF2-40B4-BE49-F238E27FC236}">
                <a16:creationId xmlns:a16="http://schemas.microsoft.com/office/drawing/2014/main" id="{E812B653-3D23-40B2-8F6F-21F9AEC2E641}"/>
              </a:ext>
            </a:extLst>
          </p:cNvPr>
          <p:cNvPicPr>
            <a:picLocks noChangeAspect="1"/>
          </p:cNvPicPr>
          <p:nvPr/>
        </p:nvPicPr>
        <p:blipFill>
          <a:blip r:embed="rId2"/>
          <a:stretch>
            <a:fillRect/>
          </a:stretch>
        </p:blipFill>
        <p:spPr>
          <a:xfrm>
            <a:off x="597904" y="1051815"/>
            <a:ext cx="8062546" cy="4970270"/>
          </a:xfrm>
          <a:prstGeom prst="rect">
            <a:avLst/>
          </a:prstGeom>
        </p:spPr>
      </p:pic>
    </p:spTree>
    <p:extLst>
      <p:ext uri="{BB962C8B-B14F-4D97-AF65-F5344CB8AC3E}">
        <p14:creationId xmlns:p14="http://schemas.microsoft.com/office/powerpoint/2010/main" val="224372907"/>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98B8116-A6BA-4E3F-9F11-E8D6077A7ADB}"/>
              </a:ext>
            </a:extLst>
          </p:cNvPr>
          <p:cNvSpPr>
            <a:spLocks noGrp="1"/>
          </p:cNvSpPr>
          <p:nvPr>
            <p:ph type="body" sz="quarter" idx="16"/>
          </p:nvPr>
        </p:nvSpPr>
        <p:spPr/>
        <p:txBody>
          <a:bodyPr/>
          <a:lstStyle/>
          <a:p>
            <a:r>
              <a:rPr lang="en-AU" dirty="0">
                <a:hlinkClick r:id="rId2"/>
              </a:rPr>
              <a:t>Activity logbook</a:t>
            </a:r>
            <a:endParaRPr lang="en-AU" dirty="0"/>
          </a:p>
          <a:p>
            <a:r>
              <a:rPr lang="en-AU" dirty="0">
                <a:hlinkClick r:id="rId3"/>
              </a:rPr>
              <a:t>Active challenger award</a:t>
            </a:r>
            <a:endParaRPr lang="en-AU" dirty="0"/>
          </a:p>
          <a:p>
            <a:r>
              <a:rPr lang="en-AU" dirty="0">
                <a:hlinkClick r:id="rId4"/>
              </a:rPr>
              <a:t>K -2 student homework proforma </a:t>
            </a:r>
            <a:endParaRPr lang="en-AU" dirty="0"/>
          </a:p>
        </p:txBody>
      </p:sp>
      <p:sp>
        <p:nvSpPr>
          <p:cNvPr id="3" name="Text Placeholder 2">
            <a:extLst>
              <a:ext uri="{FF2B5EF4-FFF2-40B4-BE49-F238E27FC236}">
                <a16:creationId xmlns:a16="http://schemas.microsoft.com/office/drawing/2014/main" id="{E78C73B3-50B9-4765-8AD6-941E357DE1C6}"/>
              </a:ext>
            </a:extLst>
          </p:cNvPr>
          <p:cNvSpPr>
            <a:spLocks noGrp="1"/>
          </p:cNvSpPr>
          <p:nvPr>
            <p:ph type="body" sz="quarter" idx="15"/>
          </p:nvPr>
        </p:nvSpPr>
        <p:spPr/>
        <p:txBody>
          <a:bodyPr/>
          <a:lstStyle/>
          <a:p>
            <a:r>
              <a:rPr lang="en-AU" dirty="0"/>
              <a:t>Follow the links below to view and/or print the </a:t>
            </a:r>
            <a:r>
              <a:rPr lang="en-AU" dirty="0" err="1"/>
              <a:t>GetActive@Home</a:t>
            </a:r>
            <a:r>
              <a:rPr lang="en-AU" dirty="0"/>
              <a:t> resources </a:t>
            </a:r>
          </a:p>
        </p:txBody>
      </p:sp>
      <p:sp>
        <p:nvSpPr>
          <p:cNvPr id="4" name="Title 3">
            <a:extLst>
              <a:ext uri="{FF2B5EF4-FFF2-40B4-BE49-F238E27FC236}">
                <a16:creationId xmlns:a16="http://schemas.microsoft.com/office/drawing/2014/main" id="{45EA9E6E-20C9-414B-89C7-75D907387CE0}"/>
              </a:ext>
            </a:extLst>
          </p:cNvPr>
          <p:cNvSpPr>
            <a:spLocks noGrp="1"/>
          </p:cNvSpPr>
          <p:nvPr>
            <p:ph type="title"/>
          </p:nvPr>
        </p:nvSpPr>
        <p:spPr/>
        <p:txBody>
          <a:bodyPr/>
          <a:lstStyle/>
          <a:p>
            <a:r>
              <a:rPr lang="en-AU" dirty="0"/>
              <a:t>Resources </a:t>
            </a:r>
          </a:p>
        </p:txBody>
      </p:sp>
      <p:sp>
        <p:nvSpPr>
          <p:cNvPr id="5" name="Footer Placeholder 4">
            <a:extLst>
              <a:ext uri="{FF2B5EF4-FFF2-40B4-BE49-F238E27FC236}">
                <a16:creationId xmlns:a16="http://schemas.microsoft.com/office/drawing/2014/main" id="{1FEB2F3F-B1AD-403C-834E-97585B51111E}"/>
              </a:ext>
            </a:extLst>
          </p:cNvPr>
          <p:cNvSpPr>
            <a:spLocks noGrp="1"/>
          </p:cNvSpPr>
          <p:nvPr>
            <p:ph type="ftr" sz="quarter" idx="3"/>
          </p:nvPr>
        </p:nvSpPr>
        <p:spPr/>
        <p:txBody>
          <a:bodyPr/>
          <a:lstStyle/>
          <a:p>
            <a:fld id="{5116C895-348D-4FA1-AC3F-6A98EE2CBA64}" type="slidenum">
              <a:rPr lang="en-US" smtClean="0"/>
              <a:pPr/>
              <a:t>8</a:t>
            </a:fld>
            <a:endParaRPr lang="en-US" dirty="0"/>
          </a:p>
        </p:txBody>
      </p:sp>
    </p:spTree>
    <p:extLst>
      <p:ext uri="{BB962C8B-B14F-4D97-AF65-F5344CB8AC3E}">
        <p14:creationId xmlns:p14="http://schemas.microsoft.com/office/powerpoint/2010/main" val="3041520412"/>
      </p:ext>
    </p:extLst>
  </p:cSld>
  <p:clrMapOvr>
    <a:masterClrMapping/>
  </p:clrMapOvr>
  <p:transition>
    <p:fade/>
  </p:transition>
</p:sld>
</file>

<file path=ppt/theme/theme1.xml><?xml version="1.0" encoding="utf-8"?>
<a:theme xmlns:a="http://schemas.openxmlformats.org/drawingml/2006/main" name="Office Theme">
  <a:themeElements>
    <a:clrScheme name="DoE">
      <a:dk1>
        <a:srgbClr val="000000"/>
      </a:dk1>
      <a:lt1>
        <a:srgbClr val="FFFFFF"/>
      </a:lt1>
      <a:dk2>
        <a:srgbClr val="041E42"/>
      </a:dk2>
      <a:lt2>
        <a:srgbClr val="C8DCF0"/>
      </a:lt2>
      <a:accent1>
        <a:srgbClr val="1D428A"/>
      </a:accent1>
      <a:accent2>
        <a:srgbClr val="407EC9"/>
      </a:accent2>
      <a:accent3>
        <a:srgbClr val="6CACE4"/>
      </a:accent3>
      <a:accent4>
        <a:srgbClr val="C8DCF0"/>
      </a:accent4>
      <a:accent5>
        <a:srgbClr val="CE0037"/>
      </a:accent5>
      <a:accent6>
        <a:srgbClr val="F3B8B5"/>
      </a:accent6>
      <a:hlink>
        <a:srgbClr val="385E9D"/>
      </a:hlink>
      <a:folHlink>
        <a:srgbClr val="6CACE4"/>
      </a:folHlink>
    </a:clrScheme>
    <a:fontScheme name="DoE">
      <a:majorFont>
        <a:latin typeface="Montserrat SemiBold"/>
        <a:ea typeface=""/>
        <a:cs typeface=""/>
      </a:majorFont>
      <a:minorFont>
        <a:latin typeface="Montserrat Medium"/>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5"/>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2000" dirty="0" err="1"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sz="1400" dirty="0" err="1" smtClean="0"/>
        </a:defPPr>
      </a:lstStyle>
    </a:txDef>
  </a:objectDefaults>
  <a:extraClrSchemeLst/>
  <a:custClrLst>
    <a:custClr name="Corporate 1">
      <a:srgbClr val="19233E"/>
    </a:custClr>
    <a:custClr name="Corporate 2">
      <a:srgbClr val="D70C3D"/>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Teachers/Parents 1">
      <a:srgbClr val="1D428A"/>
    </a:custClr>
    <a:custClr name="Teachers/Parents 2">
      <a:srgbClr val="385E9D"/>
    </a:custClr>
    <a:custClr name="Teachers/Parents 3">
      <a:srgbClr val="407EC9"/>
    </a:custClr>
    <a:custClr name="Teachers/Parents 4">
      <a:srgbClr val="6CACE4"/>
    </a:custClr>
    <a:custClr name="Teachers/Parents 5">
      <a:srgbClr val="C8C9C7"/>
    </a:custClr>
    <a:custClr name="Teachers/Parents 6">
      <a:srgbClr val="E6E7EA"/>
    </a:custClr>
    <a:custClr name="Teachers/Parents 7">
      <a:srgbClr val="9D2235"/>
    </a:custClr>
    <a:custClr name="BLANK">
      <a:srgbClr val="FFFFFF"/>
    </a:custClr>
    <a:custClr name="BLANK">
      <a:srgbClr val="FFFFFF"/>
    </a:custClr>
    <a:custClr name="BLANK">
      <a:srgbClr val="FFFFFF"/>
    </a:custClr>
    <a:custClr name="Students 1">
      <a:srgbClr val="A4C8E1"/>
    </a:custClr>
    <a:custClr name="Students 2">
      <a:srgbClr val="C6DAE7"/>
    </a:custClr>
    <a:custClr name="Students 3">
      <a:srgbClr val="E56A54"/>
    </a:custClr>
    <a:custClr name="Students 4">
      <a:srgbClr val="E9C4C7"/>
    </a:custClr>
  </a:custClrLst>
  <a:extLst>
    <a:ext uri="{05A4C25C-085E-4340-85A3-A5531E510DB2}">
      <thm15:themeFamily xmlns:thm15="http://schemas.microsoft.com/office/thememl/2012/main" name="Presentation2" id="{194286F9-A69C-C04A-9C65-EDD35AC15C23}" vid="{E6071ACF-7E90-7341-BDC4-DC4E0B03320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Flow_SignoffStatus xmlns="1ab1aa1c-2ed4-4153-924f-1a558331b516"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50888023D74A040B8A46AA659EBB6E7" ma:contentTypeVersion="14" ma:contentTypeDescription="Create a new document." ma:contentTypeScope="" ma:versionID="c4bfe7853ef51151ad032c68c8cbbc8d">
  <xsd:schema xmlns:xsd="http://www.w3.org/2001/XMLSchema" xmlns:xs="http://www.w3.org/2001/XMLSchema" xmlns:p="http://schemas.microsoft.com/office/2006/metadata/properties" xmlns:ns2="1ab1aa1c-2ed4-4153-924f-1a558331b516" xmlns:ns3="e39efc8f-46af-4b3e-bdb0-5c67f610781d" targetNamespace="http://schemas.microsoft.com/office/2006/metadata/properties" ma:root="true" ma:fieldsID="72ef1b997ad311763583c64c0116abe9" ns2:_="" ns3:_="">
    <xsd:import namespace="1ab1aa1c-2ed4-4153-924f-1a558331b516"/>
    <xsd:import namespace="e39efc8f-46af-4b3e-bdb0-5c67f610781d"/>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Location" minOccurs="0"/>
                <xsd:element ref="ns2:_Flow_SignoffStatus" minOccurs="0"/>
                <xsd:element ref="ns3:SharedWithUsers" minOccurs="0"/>
                <xsd:element ref="ns3:SharedWithDetail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ab1aa1c-2ed4-4153-924f-1a558331b51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_Flow_SignoffStatus" ma:index="18" nillable="true" ma:displayName="Sign-off status" ma:internalName="Sign_x002d_off_x0020_status">
      <xsd:simpleType>
        <xsd:restriction base="dms:Text"/>
      </xsd:simpleType>
    </xsd:element>
    <xsd:element name="MediaLengthInSeconds" ma:index="21"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e39efc8f-46af-4b3e-bdb0-5c67f610781d"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B226302-0B27-48EB-849E-EB28BD75D026}">
  <ds:schemaRefs>
    <ds:schemaRef ds:uri="http://purl.org/dc/dcmitype/"/>
    <ds:schemaRef ds:uri="http://schemas.microsoft.com/office/2006/documentManagement/types"/>
    <ds:schemaRef ds:uri="http://www.w3.org/XML/1998/namespace"/>
    <ds:schemaRef ds:uri="http://purl.org/dc/elements/1.1/"/>
    <ds:schemaRef ds:uri="e39efc8f-46af-4b3e-bdb0-5c67f610781d"/>
    <ds:schemaRef ds:uri="http://schemas.microsoft.com/office/infopath/2007/PartnerControls"/>
    <ds:schemaRef ds:uri="http://schemas.microsoft.com/office/2006/metadata/properties"/>
    <ds:schemaRef ds:uri="http://purl.org/dc/terms/"/>
    <ds:schemaRef ds:uri="1ab1aa1c-2ed4-4153-924f-1a558331b516"/>
    <ds:schemaRef ds:uri="http://schemas.openxmlformats.org/package/2006/metadata/core-properties"/>
  </ds:schemaRefs>
</ds:datastoreItem>
</file>

<file path=customXml/itemProps2.xml><?xml version="1.0" encoding="utf-8"?>
<ds:datastoreItem xmlns:ds="http://schemas.openxmlformats.org/officeDocument/2006/customXml" ds:itemID="{2994F36C-E0FB-4FC2-A839-0691040E3877}">
  <ds:schemaRefs>
    <ds:schemaRef ds:uri="http://schemas.microsoft.com/sharepoint/v3/contenttype/forms"/>
  </ds:schemaRefs>
</ds:datastoreItem>
</file>

<file path=customXml/itemProps3.xml><?xml version="1.0" encoding="utf-8"?>
<ds:datastoreItem xmlns:ds="http://schemas.openxmlformats.org/officeDocument/2006/customXml" ds:itemID="{5B05C7DF-DB70-42FE-AB81-324106B12EF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ab1aa1c-2ed4-4153-924f-1a558331b516"/>
    <ds:schemaRef ds:uri="e39efc8f-46af-4b3e-bdb0-5c67f610781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AC_DoE_Powerpoint_standard_V2_Arial</Template>
  <TotalTime>103</TotalTime>
  <Words>414</Words>
  <Application>Microsoft Office PowerPoint</Application>
  <PresentationFormat>On-screen Show (4:3)</PresentationFormat>
  <Paragraphs>39</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GetActive@Home  Week 4</vt:lpstr>
      <vt:lpstr>GetActive@Home</vt:lpstr>
      <vt:lpstr>GetActive@Home episodes</vt:lpstr>
      <vt:lpstr>Day 1 </vt:lpstr>
      <vt:lpstr>Bouncing and ball control challenges</vt:lpstr>
      <vt:lpstr>Day 2</vt:lpstr>
      <vt:lpstr>Bouncing and dribbling challenges</vt:lpstr>
      <vt:lpstr>Resources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GetActive@Home</dc:title>
  <dc:creator>Rochelle O'Connor</dc:creator>
  <cp:lastModifiedBy>Rochelle O'Connor</cp:lastModifiedBy>
  <cp:revision>16</cp:revision>
  <cp:lastPrinted>2018-09-13T06:50:27Z</cp:lastPrinted>
  <dcterms:created xsi:type="dcterms:W3CDTF">2021-07-11T09:02:32Z</dcterms:created>
  <dcterms:modified xsi:type="dcterms:W3CDTF">2021-07-29T20:44:23Z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0x010100350888023D74A040B8A46AA659EBB6E7</vt:lpwstr>
  </property>
</Properties>
</file>