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3"/>
  </p:notesMasterIdLst>
  <p:handoutMasterIdLst>
    <p:handoutMasterId r:id="rId14"/>
  </p:handoutMasterIdLst>
  <p:sldIdLst>
    <p:sldId id="264" r:id="rId5"/>
    <p:sldId id="279" r:id="rId6"/>
    <p:sldId id="280" r:id="rId7"/>
    <p:sldId id="281" r:id="rId8"/>
    <p:sldId id="283" r:id="rId9"/>
    <p:sldId id="282" r:id="rId10"/>
    <p:sldId id="284" r:id="rId11"/>
    <p:sldId id="288" r:id="rId12"/>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881A62-608B-9434-F8B4-D5E429E784E5}" v="39" dt="2021-07-29T20:56:41.289"/>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e Burrows" userId="S::nichole.cooper@det.nsw.edu.au::b6ed475a-1e9e-4932-852b-7b054daa91ce" providerId="AD" clId="Web-{E3881A62-608B-9434-F8B4-D5E429E784E5}"/>
    <pc:docChg chg="modSld">
      <pc:chgData name="Nichole Burrows" userId="S::nichole.cooper@det.nsw.edu.au::b6ed475a-1e9e-4932-852b-7b054daa91ce" providerId="AD" clId="Web-{E3881A62-608B-9434-F8B4-D5E429E784E5}" dt="2021-07-29T20:56:41.289" v="20" actId="20577"/>
      <pc:docMkLst>
        <pc:docMk/>
      </pc:docMkLst>
      <pc:sldChg chg="modSp">
        <pc:chgData name="Nichole Burrows" userId="S::nichole.cooper@det.nsw.edu.au::b6ed475a-1e9e-4932-852b-7b054daa91ce" providerId="AD" clId="Web-{E3881A62-608B-9434-F8B4-D5E429E784E5}" dt="2021-07-29T20:46:08.367" v="6" actId="20577"/>
        <pc:sldMkLst>
          <pc:docMk/>
          <pc:sldMk cId="982121594" sldId="279"/>
        </pc:sldMkLst>
        <pc:spChg chg="mod">
          <ac:chgData name="Nichole Burrows" userId="S::nichole.cooper@det.nsw.edu.au::b6ed475a-1e9e-4932-852b-7b054daa91ce" providerId="AD" clId="Web-{E3881A62-608B-9434-F8B4-D5E429E784E5}" dt="2021-07-29T20:46:08.367" v="6" actId="20577"/>
          <ac:spMkLst>
            <pc:docMk/>
            <pc:sldMk cId="982121594" sldId="279"/>
            <ac:spMk id="8" creationId="{00000000-0000-0000-0000-000000000000}"/>
          </ac:spMkLst>
        </pc:spChg>
      </pc:sldChg>
      <pc:sldChg chg="modSp">
        <pc:chgData name="Nichole Burrows" userId="S::nichole.cooper@det.nsw.edu.au::b6ed475a-1e9e-4932-852b-7b054daa91ce" providerId="AD" clId="Web-{E3881A62-608B-9434-F8B4-D5E429E784E5}" dt="2021-07-29T20:46:46.165" v="16" actId="20577"/>
        <pc:sldMkLst>
          <pc:docMk/>
          <pc:sldMk cId="3075515867" sldId="280"/>
        </pc:sldMkLst>
        <pc:spChg chg="mod">
          <ac:chgData name="Nichole Burrows" userId="S::nichole.cooper@det.nsw.edu.au::b6ed475a-1e9e-4932-852b-7b054daa91ce" providerId="AD" clId="Web-{E3881A62-608B-9434-F8B4-D5E429E784E5}" dt="2021-07-29T20:46:46.165" v="16" actId="20577"/>
          <ac:spMkLst>
            <pc:docMk/>
            <pc:sldMk cId="3075515867" sldId="280"/>
            <ac:spMk id="2" creationId="{33E665FE-A02B-4B4C-BBD1-BCFAF009291C}"/>
          </ac:spMkLst>
        </pc:spChg>
      </pc:sldChg>
      <pc:sldChg chg="modSp">
        <pc:chgData name="Nichole Burrows" userId="S::nichole.cooper@det.nsw.edu.au::b6ed475a-1e9e-4932-852b-7b054daa91ce" providerId="AD" clId="Web-{E3881A62-608B-9434-F8B4-D5E429E784E5}" dt="2021-07-29T20:56:41.289" v="20" actId="20577"/>
        <pc:sldMkLst>
          <pc:docMk/>
          <pc:sldMk cId="3041520412" sldId="288"/>
        </pc:sldMkLst>
        <pc:spChg chg="mod">
          <ac:chgData name="Nichole Burrows" userId="S::nichole.cooper@det.nsw.edu.au::b6ed475a-1e9e-4932-852b-7b054daa91ce" providerId="AD" clId="Web-{E3881A62-608B-9434-F8B4-D5E429E784E5}" dt="2021-07-29T20:56:41.289" v="20" actId="20577"/>
          <ac:spMkLst>
            <pc:docMk/>
            <pc:sldMk cId="3041520412" sldId="288"/>
            <ac:spMk id="2" creationId="{998B8116-A6BA-4E3F-9F11-E8D6077A7ADB}"/>
          </ac:spMkLst>
        </pc:spChg>
        <pc:spChg chg="mod">
          <ac:chgData name="Nichole Burrows" userId="S::nichole.cooper@det.nsw.edu.au::b6ed475a-1e9e-4932-852b-7b054daa91ce" providerId="AD" clId="Web-{E3881A62-608B-9434-F8B4-D5E429E784E5}" dt="2021-07-29T20:56:38.164" v="18" actId="20577"/>
          <ac:spMkLst>
            <pc:docMk/>
            <pc:sldMk cId="3041520412" sldId="288"/>
            <ac:spMk id="3" creationId="{E78C73B3-50B9-4765-8AD6-941E357DE1C6}"/>
          </ac:spMkLst>
        </pc:spChg>
      </pc:sldChg>
    </pc:docChg>
  </pc:docChgLst>
  <pc:docChgLst>
    <pc:chgData name="Rochelle O'Connor" userId="2d2b8ceb-200c-4e61-afdb-4a49f84bde56" providerId="ADAL" clId="{461EDA06-26FF-4986-A9EA-57EFE385AB0F}"/>
    <pc:docChg chg="modSld">
      <pc:chgData name="Rochelle O'Connor" userId="2d2b8ceb-200c-4e61-afdb-4a49f84bde56" providerId="ADAL" clId="{461EDA06-26FF-4986-A9EA-57EFE385AB0F}" dt="2021-07-29T06:07:41.097" v="33" actId="20577"/>
      <pc:docMkLst>
        <pc:docMk/>
      </pc:docMkLst>
      <pc:sldChg chg="modSp">
        <pc:chgData name="Rochelle O'Connor" userId="2d2b8ceb-200c-4e61-afdb-4a49f84bde56" providerId="ADAL" clId="{461EDA06-26FF-4986-A9EA-57EFE385AB0F}" dt="2021-07-29T06:07:41.097" v="33" actId="20577"/>
        <pc:sldMkLst>
          <pc:docMk/>
          <pc:sldMk cId="3075515867" sldId="280"/>
        </pc:sldMkLst>
        <pc:spChg chg="mod">
          <ac:chgData name="Rochelle O'Connor" userId="2d2b8ceb-200c-4e61-afdb-4a49f84bde56" providerId="ADAL" clId="{461EDA06-26FF-4986-A9EA-57EFE385AB0F}" dt="2021-07-29T06:07:41.097" v="33" actId="20577"/>
          <ac:spMkLst>
            <pc:docMk/>
            <pc:sldMk cId="3075515867" sldId="280"/>
            <ac:spMk id="2" creationId="{33E665FE-A02B-4B4C-BBD1-BCFAF009291C}"/>
          </ac:spMkLst>
        </pc:spChg>
      </pc:sldChg>
      <pc:sldChg chg="modSp">
        <pc:chgData name="Rochelle O'Connor" userId="2d2b8ceb-200c-4e61-afdb-4a49f84bde56" providerId="ADAL" clId="{461EDA06-26FF-4986-A9EA-57EFE385AB0F}" dt="2021-07-29T05:52:38.815" v="7" actId="20577"/>
        <pc:sldMkLst>
          <pc:docMk/>
          <pc:sldMk cId="3273439337" sldId="281"/>
        </pc:sldMkLst>
        <pc:spChg chg="mod">
          <ac:chgData name="Rochelle O'Connor" userId="2d2b8ceb-200c-4e61-afdb-4a49f84bde56" providerId="ADAL" clId="{461EDA06-26FF-4986-A9EA-57EFE385AB0F}" dt="2021-07-29T05:52:38.815" v="7" actId="20577"/>
          <ac:spMkLst>
            <pc:docMk/>
            <pc:sldMk cId="3273439337" sldId="281"/>
            <ac:spMk id="2" creationId="{5046C832-250F-4E52-90FD-973C64C09B72}"/>
          </ac:spMkLst>
        </pc:spChg>
      </pc:sldChg>
      <pc:sldChg chg="modSp">
        <pc:chgData name="Rochelle O'Connor" userId="2d2b8ceb-200c-4e61-afdb-4a49f84bde56" providerId="ADAL" clId="{461EDA06-26FF-4986-A9EA-57EFE385AB0F}" dt="2021-07-29T05:52:46.938" v="29" actId="20577"/>
        <pc:sldMkLst>
          <pc:docMk/>
          <pc:sldMk cId="2495086309" sldId="282"/>
        </pc:sldMkLst>
        <pc:spChg chg="mod">
          <ac:chgData name="Rochelle O'Connor" userId="2d2b8ceb-200c-4e61-afdb-4a49f84bde56" providerId="ADAL" clId="{461EDA06-26FF-4986-A9EA-57EFE385AB0F}" dt="2021-07-29T05:52:46.938" v="29" actId="20577"/>
          <ac:spMkLst>
            <pc:docMk/>
            <pc:sldMk cId="2495086309" sldId="282"/>
            <ac:spMk id="6" creationId="{451D1D48-9A72-48DB-A8D3-EEAADE8171F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7/29/2021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29/07/2021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8788433"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42258001"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1</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4</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vert="horz" lIns="91440" tIns="45720" rIns="91440" bIns="45720" rtlCol="0" anchor="t">
            <a:normAutofit fontScale="92500" lnSpcReduction="20000"/>
          </a:bodyPr>
          <a:lstStyle/>
          <a:p>
            <a:pPr marL="0" indent="0">
              <a:buNone/>
            </a:pPr>
            <a:r>
              <a:rPr lang="en-AU" dirty="0">
                <a:latin typeface="Arial"/>
                <a:cs typeface="Arial"/>
              </a:rPr>
              <a:t>The </a:t>
            </a:r>
            <a:r>
              <a:rPr lang="en-AU" dirty="0">
                <a:latin typeface="Arial"/>
                <a:cs typeface="Arial"/>
                <a:hlinkClick r:id="rId2"/>
              </a:rPr>
              <a:t>GetActive@Home resources </a:t>
            </a:r>
            <a:r>
              <a:rPr lang="en-AU" dirty="0">
                <a:latin typeface="Arial"/>
                <a:cs typeface="Arial"/>
              </a:rPr>
              <a:t>are available to support teachers and parents/carers in keeping students active either at home or to supplement Physical Education programs at school. There are 17 </a:t>
            </a:r>
            <a:r>
              <a:rPr lang="en-AU" dirty="0" err="1">
                <a:latin typeface="Arial"/>
                <a:cs typeface="Arial"/>
              </a:rPr>
              <a:t>GetActive@Home</a:t>
            </a:r>
            <a:r>
              <a:rPr lang="en-AU" dirty="0">
                <a:latin typeface="Arial"/>
                <a:cs typeface="Arial"/>
              </a:rPr>
              <a:t> episodes to engage students in K-2 and 3-6. The episodes and teacher resources are linked to the NSW PDHPE K-10 syllabus.</a:t>
            </a:r>
          </a:p>
          <a:p>
            <a:pPr marL="0" indent="0">
              <a:buNone/>
            </a:pPr>
            <a:r>
              <a:rPr lang="en-AU" dirty="0"/>
              <a:t>The resources in this PowerPoint can be included in the Week 4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latin typeface="Arial"/>
                <a:cs typeface="Arial"/>
              </a:rPr>
              <a:t>Further information, resources and skill activity packages can be found on the </a:t>
            </a:r>
            <a:r>
              <a:rPr lang="en-AU" dirty="0">
                <a:latin typeface="Arial"/>
                <a:cs typeface="Arial"/>
                <a:hlinkClick r:id="rId2"/>
              </a:rPr>
              <a:t>School Sport Unit website</a:t>
            </a:r>
            <a:r>
              <a:rPr lang="en-AU" dirty="0">
                <a:latin typeface="Arial"/>
                <a:cs typeface="Arial"/>
              </a:rPr>
              <a:t>.</a:t>
            </a:r>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vert="horz" lIns="91440" tIns="45720" rIns="91440" bIns="45720" rtlCol="0" anchor="t">
            <a:normAutofit fontScale="85000" lnSpcReduction="10000"/>
          </a:bodyPr>
          <a:lstStyle/>
          <a:p>
            <a:pPr marL="132715" indent="-132715"/>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endParaRPr lang="en-US"/>
          </a:p>
          <a:p>
            <a:pPr marL="132715" indent="-132715"/>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latin typeface="Arial"/>
                <a:cs typeface="Arial"/>
              </a:rPr>
              <a:t>Further information, resources and skill activity packages can be found on the </a:t>
            </a:r>
            <a:r>
              <a:rPr lang="en-AU" dirty="0">
                <a:latin typeface="Arial"/>
                <a:cs typeface="Arial"/>
                <a:hlinkClick r:id="rId2"/>
              </a:rPr>
              <a:t>School Sport Unit website</a:t>
            </a:r>
            <a:r>
              <a:rPr lang="en-AU" dirty="0">
                <a:latin typeface="Arial"/>
                <a:cs typeface="Arial"/>
              </a:rPr>
              <a:t>.</a:t>
            </a:r>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77500" lnSpcReduction="20000"/>
          </a:bodyPr>
          <a:lstStyle/>
          <a:p>
            <a:pPr marL="0" indent="0">
              <a:buNone/>
            </a:pPr>
            <a:r>
              <a:rPr lang="en-AU" sz="2100" dirty="0">
                <a:solidFill>
                  <a:srgbClr val="002060"/>
                </a:solidFill>
              </a:rPr>
              <a:t>Follow the link below to watch the episode and join in the bouncing fun with Sam and Victor.</a:t>
            </a:r>
          </a:p>
          <a:p>
            <a:pPr marL="0" indent="0" algn="ctr">
              <a:buNone/>
            </a:pPr>
            <a:r>
              <a:rPr lang="en-AU" sz="2100" dirty="0" err="1">
                <a:solidFill>
                  <a:srgbClr val="002060"/>
                </a:solidFill>
                <a:hlinkClick r:id="rId2"/>
              </a:rPr>
              <a:t>GetActive@Home</a:t>
            </a:r>
            <a:r>
              <a:rPr lang="en-AU" sz="2100" dirty="0">
                <a:solidFill>
                  <a:srgbClr val="002060"/>
                </a:solidFill>
                <a:hlinkClick r:id="rId2"/>
              </a:rPr>
              <a:t> – Episode </a:t>
            </a:r>
            <a:endParaRPr lang="en-AU" sz="2100"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Bouncing and ball control</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7" name="Picture 6">
            <a:extLst>
              <a:ext uri="{FF2B5EF4-FFF2-40B4-BE49-F238E27FC236}">
                <a16:creationId xmlns:a16="http://schemas.microsoft.com/office/drawing/2014/main" id="{314E76BE-ED66-4185-8ED1-86FA02A102DD}"/>
              </a:ext>
            </a:extLst>
          </p:cNvPr>
          <p:cNvPicPr>
            <a:picLocks noChangeAspect="1"/>
          </p:cNvPicPr>
          <p:nvPr/>
        </p:nvPicPr>
        <p:blipFill>
          <a:blip r:embed="rId3"/>
          <a:stretch>
            <a:fillRect/>
          </a:stretch>
        </p:blipFill>
        <p:spPr>
          <a:xfrm>
            <a:off x="1961231" y="3088415"/>
            <a:ext cx="5284787" cy="3005471"/>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Bouncing and ball control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6" name="Picture 5">
            <a:extLst>
              <a:ext uri="{FF2B5EF4-FFF2-40B4-BE49-F238E27FC236}">
                <a16:creationId xmlns:a16="http://schemas.microsoft.com/office/drawing/2014/main" id="{05D24879-5914-498E-BF4E-60F3447556A2}"/>
              </a:ext>
            </a:extLst>
          </p:cNvPr>
          <p:cNvPicPr>
            <a:picLocks noChangeAspect="1"/>
          </p:cNvPicPr>
          <p:nvPr/>
        </p:nvPicPr>
        <p:blipFill>
          <a:blip r:embed="rId2"/>
          <a:stretch>
            <a:fillRect/>
          </a:stretch>
        </p:blipFill>
        <p:spPr>
          <a:xfrm>
            <a:off x="527538" y="1096592"/>
            <a:ext cx="7798777" cy="4880716"/>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Bouncing and dribbling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bouncing </a:t>
            </a:r>
            <a:r>
              <a:rPr lang="en-AU">
                <a:solidFill>
                  <a:srgbClr val="002060"/>
                </a:solidFill>
              </a:rPr>
              <a:t>and dribbling </a:t>
            </a:r>
            <a:r>
              <a:rPr lang="en-AU" dirty="0">
                <a:solidFill>
                  <a:srgbClr val="002060"/>
                </a:solidFill>
              </a:rPr>
              <a:t>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63ACE6ED-907C-470D-A44A-67A8046D57D4}"/>
              </a:ext>
            </a:extLst>
          </p:cNvPr>
          <p:cNvPicPr>
            <a:picLocks noChangeAspect="1"/>
          </p:cNvPicPr>
          <p:nvPr/>
        </p:nvPicPr>
        <p:blipFill>
          <a:blip r:embed="rId3"/>
          <a:stretch>
            <a:fillRect/>
          </a:stretch>
        </p:blipFill>
        <p:spPr>
          <a:xfrm>
            <a:off x="2084066" y="3267968"/>
            <a:ext cx="5652916" cy="3172720"/>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Bouncing and dribbling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6" name="Picture 5">
            <a:extLst>
              <a:ext uri="{FF2B5EF4-FFF2-40B4-BE49-F238E27FC236}">
                <a16:creationId xmlns:a16="http://schemas.microsoft.com/office/drawing/2014/main" id="{C232C869-F7F5-4F7C-8E8D-1EC992B4A624}"/>
              </a:ext>
            </a:extLst>
          </p:cNvPr>
          <p:cNvPicPr>
            <a:picLocks noChangeAspect="1"/>
          </p:cNvPicPr>
          <p:nvPr/>
        </p:nvPicPr>
        <p:blipFill>
          <a:blip r:embed="rId2"/>
          <a:stretch>
            <a:fillRect/>
          </a:stretch>
        </p:blipFill>
        <p:spPr>
          <a:xfrm>
            <a:off x="492369" y="1071674"/>
            <a:ext cx="7962450" cy="4930551"/>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vert="horz" lIns="91440" tIns="45720" rIns="91440" bIns="45720" rtlCol="0" anchor="t">
            <a:normAutofit/>
          </a:bodyPr>
          <a:lstStyle/>
          <a:p>
            <a:pPr marL="132715" indent="-132715"/>
            <a:r>
              <a:rPr lang="en-AU" dirty="0">
                <a:hlinkClick r:id="rId2"/>
              </a:rPr>
              <a:t>Activity logbook</a:t>
            </a:r>
            <a:endParaRPr lang="en-AU" dirty="0"/>
          </a:p>
          <a:p>
            <a:pPr marL="132715" indent="-132715"/>
            <a:r>
              <a:rPr lang="en-AU" dirty="0">
                <a:hlinkClick r:id="rId3"/>
              </a:rPr>
              <a:t>Active challenger award</a:t>
            </a:r>
            <a:endParaRPr lang="en-AU" dirty="0"/>
          </a:p>
          <a:p>
            <a:pPr marL="132715" indent="-132715"/>
            <a:r>
              <a:rPr lang="en-AU" dirty="0">
                <a:latin typeface="Arial"/>
                <a:cs typeface="Arial"/>
                <a:hlinkClick r:id="rId4"/>
              </a:rPr>
              <a:t>K -2 student homework proforma</a:t>
            </a:r>
            <a:endParaRPr lang="en-AU" dirty="0">
              <a:latin typeface="Arial"/>
              <a:cs typeface="Arial"/>
            </a:endParaRPr>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vert="horz" wrap="square" lIns="0" tIns="45720" rIns="91440" bIns="45720" rtlCol="0" anchor="t">
            <a:noAutofit/>
          </a:bodyPr>
          <a:lstStyle/>
          <a:p>
            <a:r>
              <a:rPr lang="en-AU" dirty="0">
                <a:latin typeface="Arial"/>
                <a:cs typeface="Arial"/>
              </a:rPr>
              <a:t>Follow the links below to view and/or print the </a:t>
            </a:r>
            <a:r>
              <a:rPr lang="en-AU" dirty="0" err="1">
                <a:latin typeface="Arial"/>
                <a:cs typeface="Arial"/>
              </a:rPr>
              <a:t>GetActive@Home</a:t>
            </a:r>
            <a:r>
              <a:rPr lang="en-AU" dirty="0">
                <a:latin typeface="Arial"/>
                <a:cs typeface="Arial"/>
              </a:rPr>
              <a:t> resources. </a:t>
            </a:r>
            <a:endParaRPr lang="en-AU" dirty="0"/>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8</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2.xml><?xml version="1.0" encoding="utf-8"?>
<ds:datastoreItem xmlns:ds="http://schemas.openxmlformats.org/officeDocument/2006/customXml" ds:itemID="{9B226302-0B27-48EB-849E-EB28BD75D026}">
  <ds:schemaRefs>
    <ds:schemaRef ds:uri="http://schemas.openxmlformats.org/package/2006/metadata/core-properties"/>
    <ds:schemaRef ds:uri="http://www.w3.org/XML/1998/namespace"/>
    <ds:schemaRef ds:uri="http://schemas.microsoft.com/office/2006/metadata/properties"/>
    <ds:schemaRef ds:uri="http://purl.org/dc/dcmitype/"/>
    <ds:schemaRef ds:uri="http://schemas.microsoft.com/office/infopath/2007/PartnerControls"/>
    <ds:schemaRef ds:uri="http://schemas.microsoft.com/office/2006/documentManagement/types"/>
    <ds:schemaRef ds:uri="e39efc8f-46af-4b3e-bdb0-5c67f610781d"/>
    <ds:schemaRef ds:uri="1ab1aa1c-2ed4-4153-924f-1a558331b516"/>
    <ds:schemaRef ds:uri="http://purl.org/dc/terms/"/>
    <ds:schemaRef ds:uri="http://purl.org/dc/elements/1.1/"/>
  </ds:schemaRefs>
</ds:datastoreItem>
</file>

<file path=customXml/itemProps3.xml><?xml version="1.0" encoding="utf-8"?>
<ds:datastoreItem xmlns:ds="http://schemas.openxmlformats.org/officeDocument/2006/customXml" ds:itemID="{5B05C7DF-DB70-42FE-AB81-324106B12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106</TotalTime>
  <Words>413</Words>
  <Application>Microsoft Office PowerPoint</Application>
  <PresentationFormat>On-screen Show (4:3)</PresentationFormat>
  <Paragraphs>39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GetActive@Home  Week 4</vt:lpstr>
      <vt:lpstr>GetActive@Home</vt:lpstr>
      <vt:lpstr>GetActive@Home episodes</vt:lpstr>
      <vt:lpstr>Day 1 </vt:lpstr>
      <vt:lpstr>Bouncing and ball control challenges</vt:lpstr>
      <vt:lpstr>Day 2</vt:lpstr>
      <vt:lpstr>Bouncing and dribbling challenges</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21</cp:revision>
  <cp:lastPrinted>2018-09-13T06:50:27Z</cp:lastPrinted>
  <dcterms:created xsi:type="dcterms:W3CDTF">2021-07-11T09:02:32Z</dcterms:created>
  <dcterms:modified xsi:type="dcterms:W3CDTF">2021-07-29T20:56:50Z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