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3"/>
  </p:notesMasterIdLst>
  <p:handoutMasterIdLst>
    <p:handoutMasterId r:id="rId14"/>
  </p:handoutMasterIdLst>
  <p:sldIdLst>
    <p:sldId id="264" r:id="rId5"/>
    <p:sldId id="279" r:id="rId6"/>
    <p:sldId id="280" r:id="rId7"/>
    <p:sldId id="281" r:id="rId8"/>
    <p:sldId id="283" r:id="rId9"/>
    <p:sldId id="282" r:id="rId10"/>
    <p:sldId id="289" r:id="rId11"/>
    <p:sldId id="288" r:id="rId12"/>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9"/>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36"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F62430-3EF5-21EF-DFD2-511175F87332}" v="72" dt="2021-07-29T21:00:55.684"/>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36"/>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e Burrows" userId="S::nichole.cooper@det.nsw.edu.au::b6ed475a-1e9e-4932-852b-7b054daa91ce" providerId="AD" clId="Web-{87F62430-3EF5-21EF-DFD2-511175F87332}"/>
    <pc:docChg chg="modSld">
      <pc:chgData name="Nichole Burrows" userId="S::nichole.cooper@det.nsw.edu.au::b6ed475a-1e9e-4932-852b-7b054daa91ce" providerId="AD" clId="Web-{87F62430-3EF5-21EF-DFD2-511175F87332}" dt="2021-07-29T21:00:55.684" v="35" actId="20577"/>
      <pc:docMkLst>
        <pc:docMk/>
      </pc:docMkLst>
      <pc:sldChg chg="modSp">
        <pc:chgData name="Nichole Burrows" userId="S::nichole.cooper@det.nsw.edu.au::b6ed475a-1e9e-4932-852b-7b054daa91ce" providerId="AD" clId="Web-{87F62430-3EF5-21EF-DFD2-511175F87332}" dt="2021-07-29T21:00:55.684" v="35" actId="20577"/>
        <pc:sldMkLst>
          <pc:docMk/>
          <pc:sldMk cId="982121594" sldId="279"/>
        </pc:sldMkLst>
        <pc:spChg chg="mod">
          <ac:chgData name="Nichole Burrows" userId="S::nichole.cooper@det.nsw.edu.au::b6ed475a-1e9e-4932-852b-7b054daa91ce" providerId="AD" clId="Web-{87F62430-3EF5-21EF-DFD2-511175F87332}" dt="2021-07-29T21:00:55.684" v="35" actId="20577"/>
          <ac:spMkLst>
            <pc:docMk/>
            <pc:sldMk cId="982121594" sldId="279"/>
            <ac:spMk id="8" creationId="{00000000-0000-0000-0000-000000000000}"/>
          </ac:spMkLst>
        </pc:spChg>
      </pc:sldChg>
      <pc:sldChg chg="modSp">
        <pc:chgData name="Nichole Burrows" userId="S::nichole.cooper@det.nsw.edu.au::b6ed475a-1e9e-4932-852b-7b054daa91ce" providerId="AD" clId="Web-{87F62430-3EF5-21EF-DFD2-511175F87332}" dt="2021-07-29T21:00:33.230" v="22" actId="20577"/>
        <pc:sldMkLst>
          <pc:docMk/>
          <pc:sldMk cId="3075515867" sldId="280"/>
        </pc:sldMkLst>
        <pc:spChg chg="mod">
          <ac:chgData name="Nichole Burrows" userId="S::nichole.cooper@det.nsw.edu.au::b6ed475a-1e9e-4932-852b-7b054daa91ce" providerId="AD" clId="Web-{87F62430-3EF5-21EF-DFD2-511175F87332}" dt="2021-07-29T21:00:33.230" v="22" actId="20577"/>
          <ac:spMkLst>
            <pc:docMk/>
            <pc:sldMk cId="3075515867" sldId="280"/>
            <ac:spMk id="2" creationId="{33E665FE-A02B-4B4C-BBD1-BCFAF009291C}"/>
          </ac:spMkLst>
        </pc:spChg>
      </pc:sldChg>
    </pc:docChg>
  </pc:docChgLst>
  <pc:docChgLst>
    <pc:chgData name="Rochelle O'Connor" userId="2d2b8ceb-200c-4e61-afdb-4a49f84bde56" providerId="ADAL" clId="{41D4AD94-38F3-4056-9713-7894DF407776}"/>
    <pc:docChg chg="delSld modSection">
      <pc:chgData name="Rochelle O'Connor" userId="2d2b8ceb-200c-4e61-afdb-4a49f84bde56" providerId="ADAL" clId="{41D4AD94-38F3-4056-9713-7894DF407776}" dt="2021-07-29T06:05:24.543" v="1" actId="2696"/>
      <pc:docMkLst>
        <pc:docMk/>
      </pc:docMkLst>
      <pc:sldChg chg="del">
        <pc:chgData name="Rochelle O'Connor" userId="2d2b8ceb-200c-4e61-afdb-4a49f84bde56" providerId="ADAL" clId="{41D4AD94-38F3-4056-9713-7894DF407776}" dt="2021-07-29T06:05:24.543" v="1" actId="2696"/>
        <pc:sldMkLst>
          <pc:docMk/>
          <pc:sldMk cId="224372907" sldId="284"/>
        </pc:sldMkLst>
      </pc:sldChg>
      <pc:sldChg chg="del">
        <pc:chgData name="Rochelle O'Connor" userId="2d2b8ceb-200c-4e61-afdb-4a49f84bde56" providerId="ADAL" clId="{41D4AD94-38F3-4056-9713-7894DF407776}" dt="2021-07-29T06:05:11.792" v="0" actId="2696"/>
        <pc:sldMkLst>
          <pc:docMk/>
          <pc:sldMk cId="1601231633" sldId="28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7/29/2021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29/07/2021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9469726"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42952092"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2</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4</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vert="horz" lIns="91440" tIns="45720" rIns="91440" bIns="45720" rtlCol="0" anchor="t">
            <a:normAutofit fontScale="92500" lnSpcReduction="20000"/>
          </a:bodyPr>
          <a:lstStyle/>
          <a:p>
            <a:pPr marL="0" indent="0">
              <a:buNone/>
            </a:pPr>
            <a:r>
              <a:rPr lang="en-AU" dirty="0">
                <a:latin typeface="Arial"/>
                <a:cs typeface="Arial"/>
              </a:rPr>
              <a:t>The </a:t>
            </a:r>
            <a:r>
              <a:rPr lang="en-AU" dirty="0">
                <a:latin typeface="Arial"/>
                <a:cs typeface="Arial"/>
                <a:hlinkClick r:id="rId2"/>
              </a:rPr>
              <a:t>GetActive@Home resources </a:t>
            </a:r>
            <a:r>
              <a:rPr lang="en-AU" dirty="0">
                <a:latin typeface="Arial"/>
                <a:cs typeface="Arial"/>
              </a:rPr>
              <a:t>are available to support teachers and parents/carers in keeping students active either at home or to supplement Physical Education programs at school. There are 17 </a:t>
            </a:r>
            <a:r>
              <a:rPr lang="en-AU" dirty="0" err="1">
                <a:latin typeface="Arial"/>
                <a:cs typeface="Arial"/>
              </a:rPr>
              <a:t>GetActive@Home</a:t>
            </a:r>
            <a:r>
              <a:rPr lang="en-AU" dirty="0">
                <a:latin typeface="Arial"/>
                <a:cs typeface="Arial"/>
              </a:rPr>
              <a:t> episodes to engage students in K-2 and 3-6. The episodes and teacher resources are linked to the NSW PDHPE K-10 syllabus.</a:t>
            </a:r>
          </a:p>
          <a:p>
            <a:pPr marL="0" indent="0">
              <a:buNone/>
            </a:pPr>
            <a:r>
              <a:rPr lang="en-AU" dirty="0"/>
              <a:t>The resources in this PowerPoint can be included in the Week 4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a:t>
            </a: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vert="horz" lIns="91440" tIns="45720" rIns="91440" bIns="45720" rtlCol="0" anchor="t">
            <a:normAutofit fontScale="85000" lnSpcReduction="10000"/>
          </a:bodyPr>
          <a:lstStyle/>
          <a:p>
            <a:pPr marL="132715" indent="-132715"/>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their confidence and competence to participate in a range of physical activities during their school years and throughout the rest of their lives.</a:t>
            </a:r>
            <a:endParaRPr lang="en-US"/>
          </a:p>
          <a:p>
            <a:pPr marL="132715" indent="-132715"/>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85000" lnSpcReduction="10000"/>
          </a:bodyPr>
          <a:lstStyle/>
          <a:p>
            <a:pPr marL="0" indent="0">
              <a:buNone/>
            </a:pPr>
            <a:r>
              <a:rPr lang="en-AU" dirty="0">
                <a:solidFill>
                  <a:srgbClr val="002060"/>
                </a:solidFill>
              </a:rPr>
              <a:t>Follow the link below to watch the episode and join in the bouncing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Bouncing and ball control</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8" name="Picture 7">
            <a:extLst>
              <a:ext uri="{FF2B5EF4-FFF2-40B4-BE49-F238E27FC236}">
                <a16:creationId xmlns:a16="http://schemas.microsoft.com/office/drawing/2014/main" id="{0180581A-671A-458D-A477-A7E12E313AE0}"/>
              </a:ext>
            </a:extLst>
          </p:cNvPr>
          <p:cNvPicPr>
            <a:picLocks noChangeAspect="1"/>
          </p:cNvPicPr>
          <p:nvPr/>
        </p:nvPicPr>
        <p:blipFill>
          <a:blip r:embed="rId3"/>
          <a:stretch>
            <a:fillRect/>
          </a:stretch>
        </p:blipFill>
        <p:spPr>
          <a:xfrm>
            <a:off x="2120703" y="2924175"/>
            <a:ext cx="5304035" cy="3115550"/>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Bouncing and ball control </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2" name="Picture 1">
            <a:extLst>
              <a:ext uri="{FF2B5EF4-FFF2-40B4-BE49-F238E27FC236}">
                <a16:creationId xmlns:a16="http://schemas.microsoft.com/office/drawing/2014/main" id="{5341EEBD-A3AA-44E8-8087-F413A8038E5E}"/>
              </a:ext>
            </a:extLst>
          </p:cNvPr>
          <p:cNvPicPr>
            <a:picLocks noChangeAspect="1"/>
          </p:cNvPicPr>
          <p:nvPr/>
        </p:nvPicPr>
        <p:blipFill>
          <a:blip r:embed="rId2"/>
          <a:stretch>
            <a:fillRect/>
          </a:stretch>
        </p:blipFill>
        <p:spPr>
          <a:xfrm>
            <a:off x="597904" y="1058316"/>
            <a:ext cx="8018558" cy="4955756"/>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Bouncing and dribbling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bouncing and dribbling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3E79A411-F74F-4DE1-AA6F-2B46A965742C}"/>
              </a:ext>
            </a:extLst>
          </p:cNvPr>
          <p:cNvPicPr>
            <a:picLocks noChangeAspect="1"/>
          </p:cNvPicPr>
          <p:nvPr/>
        </p:nvPicPr>
        <p:blipFill>
          <a:blip r:embed="rId3"/>
          <a:stretch>
            <a:fillRect/>
          </a:stretch>
        </p:blipFill>
        <p:spPr>
          <a:xfrm>
            <a:off x="1936140" y="3299011"/>
            <a:ext cx="5205046" cy="2970026"/>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Bouncing and dribbling </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3" name="Picture 2">
            <a:extLst>
              <a:ext uri="{FF2B5EF4-FFF2-40B4-BE49-F238E27FC236}">
                <a16:creationId xmlns:a16="http://schemas.microsoft.com/office/drawing/2014/main" id="{6A9A6189-1949-491F-994F-8DF672B18E57}"/>
              </a:ext>
            </a:extLst>
          </p:cNvPr>
          <p:cNvPicPr>
            <a:picLocks noChangeAspect="1"/>
          </p:cNvPicPr>
          <p:nvPr/>
        </p:nvPicPr>
        <p:blipFill>
          <a:blip r:embed="rId2"/>
          <a:stretch>
            <a:fillRect/>
          </a:stretch>
        </p:blipFill>
        <p:spPr>
          <a:xfrm>
            <a:off x="873003" y="1073328"/>
            <a:ext cx="7699497" cy="4838522"/>
          </a:xfrm>
          <a:prstGeom prst="rect">
            <a:avLst/>
          </a:prstGeom>
        </p:spPr>
      </p:pic>
    </p:spTree>
    <p:extLst>
      <p:ext uri="{BB962C8B-B14F-4D97-AF65-F5344CB8AC3E}">
        <p14:creationId xmlns:p14="http://schemas.microsoft.com/office/powerpoint/2010/main" val="281613429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3 - 6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8</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2.xml><?xml version="1.0" encoding="utf-8"?>
<ds:datastoreItem xmlns:ds="http://schemas.openxmlformats.org/officeDocument/2006/customXml" ds:itemID="{9B226302-0B27-48EB-849E-EB28BD75D026}">
  <ds:schemaRefs>
    <ds:schemaRef ds:uri="1ab1aa1c-2ed4-4153-924f-1a558331b516"/>
    <ds:schemaRef ds:uri="http://purl.org/dc/elements/1.1/"/>
    <ds:schemaRef ds:uri="http://purl.org/dc/terms/"/>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e39efc8f-46af-4b3e-bdb0-5c67f610781d"/>
    <ds:schemaRef ds:uri="http://purl.org/dc/dcmitype/"/>
  </ds:schemaRefs>
</ds:datastoreItem>
</file>

<file path=customXml/itemProps3.xml><?xml version="1.0" encoding="utf-8"?>
<ds:datastoreItem xmlns:ds="http://schemas.openxmlformats.org/officeDocument/2006/customXml" ds:itemID="{102B0060-AC2D-48BB-AB24-B5C84D58A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116</TotalTime>
  <Words>411</Words>
  <Application>Microsoft Office PowerPoint</Application>
  <PresentationFormat>On-screen Show (4:3)</PresentationFormat>
  <Paragraphs>39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GetActive@Home  Week 4</vt:lpstr>
      <vt:lpstr>GetActive@Home</vt:lpstr>
      <vt:lpstr>GetActive@Home episodes</vt:lpstr>
      <vt:lpstr>Day 1 </vt:lpstr>
      <vt:lpstr>Bouncing and ball control </vt:lpstr>
      <vt:lpstr>Day 2</vt:lpstr>
      <vt:lpstr>Bouncing and dribbling </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26</cp:revision>
  <cp:lastPrinted>2018-09-13T06:50:27Z</cp:lastPrinted>
  <dcterms:created xsi:type="dcterms:W3CDTF">2021-07-11T09:02:32Z</dcterms:created>
  <dcterms:modified xsi:type="dcterms:W3CDTF">2021-07-29T21:00:57Z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