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4"/>
  </p:notesMasterIdLst>
  <p:handoutMasterIdLst>
    <p:handoutMasterId r:id="rId15"/>
  </p:handoutMasterIdLst>
  <p:sldIdLst>
    <p:sldId id="264" r:id="rId5"/>
    <p:sldId id="279" r:id="rId6"/>
    <p:sldId id="280" r:id="rId7"/>
    <p:sldId id="281" r:id="rId8"/>
    <p:sldId id="283" r:id="rId9"/>
    <p:sldId id="282" r:id="rId10"/>
    <p:sldId id="284" r:id="rId11"/>
    <p:sldId id="285" r:id="rId12"/>
    <p:sldId id="288" r:id="rId13"/>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7/30/2021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30/07/2021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7383335"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7909020"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8807142"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Early 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5</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5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0000" lnSpcReduction="20000"/>
          </a:bodyPr>
          <a:lstStyle/>
          <a:p>
            <a:pPr marL="0" indent="0">
              <a:buNone/>
            </a:pPr>
            <a:r>
              <a:rPr lang="en-AU" sz="2100" dirty="0">
                <a:solidFill>
                  <a:srgbClr val="002060"/>
                </a:solidFill>
              </a:rPr>
              <a:t>Follow the link below to watch the episode and join in the skipping fun with Michelle and Teresa.</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Laces kick</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94BBA7C3-D0D8-41FB-9D43-EFFF333A519A}"/>
              </a:ext>
            </a:extLst>
          </p:cNvPr>
          <p:cNvPicPr>
            <a:picLocks noChangeAspect="1"/>
          </p:cNvPicPr>
          <p:nvPr/>
        </p:nvPicPr>
        <p:blipFill>
          <a:blip r:embed="rId3"/>
          <a:stretch>
            <a:fillRect/>
          </a:stretch>
        </p:blipFill>
        <p:spPr>
          <a:xfrm>
            <a:off x="1896269" y="2908557"/>
            <a:ext cx="5284787" cy="3003293"/>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Laces kick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2" name="Picture 1">
            <a:extLst>
              <a:ext uri="{FF2B5EF4-FFF2-40B4-BE49-F238E27FC236}">
                <a16:creationId xmlns:a16="http://schemas.microsoft.com/office/drawing/2014/main" id="{56FA91C7-B1B3-490C-A300-EB34589D5721}"/>
              </a:ext>
            </a:extLst>
          </p:cNvPr>
          <p:cNvPicPr>
            <a:picLocks noChangeAspect="1"/>
          </p:cNvPicPr>
          <p:nvPr/>
        </p:nvPicPr>
        <p:blipFill>
          <a:blip r:embed="rId2"/>
          <a:stretch>
            <a:fillRect/>
          </a:stretch>
        </p:blipFill>
        <p:spPr>
          <a:xfrm>
            <a:off x="102742" y="559846"/>
            <a:ext cx="8938515" cy="5418923"/>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Foot skills and dribbling </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hopping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8" name="Picture 7">
            <a:extLst>
              <a:ext uri="{FF2B5EF4-FFF2-40B4-BE49-F238E27FC236}">
                <a16:creationId xmlns:a16="http://schemas.microsoft.com/office/drawing/2014/main" id="{E6BF3B2C-9976-4972-BCED-9520B88BB6AB}"/>
              </a:ext>
            </a:extLst>
          </p:cNvPr>
          <p:cNvPicPr>
            <a:picLocks noChangeAspect="1"/>
          </p:cNvPicPr>
          <p:nvPr/>
        </p:nvPicPr>
        <p:blipFill>
          <a:blip r:embed="rId3"/>
          <a:stretch>
            <a:fillRect/>
          </a:stretch>
        </p:blipFill>
        <p:spPr>
          <a:xfrm>
            <a:off x="2139338" y="3240612"/>
            <a:ext cx="5087937" cy="2933276"/>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Foot skills and dribbling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3" name="Picture 2">
            <a:extLst>
              <a:ext uri="{FF2B5EF4-FFF2-40B4-BE49-F238E27FC236}">
                <a16:creationId xmlns:a16="http://schemas.microsoft.com/office/drawing/2014/main" id="{49536DE6-6C7C-46E6-B211-7B80E822C7F3}"/>
              </a:ext>
            </a:extLst>
          </p:cNvPr>
          <p:cNvPicPr>
            <a:picLocks noChangeAspect="1"/>
          </p:cNvPicPr>
          <p:nvPr/>
        </p:nvPicPr>
        <p:blipFill>
          <a:blip r:embed="rId2"/>
          <a:stretch>
            <a:fillRect/>
          </a:stretch>
        </p:blipFill>
        <p:spPr>
          <a:xfrm>
            <a:off x="773722" y="1089797"/>
            <a:ext cx="7860323" cy="4894306"/>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dancing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Foot skills and passing</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AFC65332-1690-4BE8-A855-09AAB6A6C934}"/>
              </a:ext>
            </a:extLst>
          </p:cNvPr>
          <p:cNvPicPr>
            <a:picLocks noChangeAspect="1"/>
          </p:cNvPicPr>
          <p:nvPr/>
        </p:nvPicPr>
        <p:blipFill>
          <a:blip r:embed="rId3"/>
          <a:stretch>
            <a:fillRect/>
          </a:stretch>
        </p:blipFill>
        <p:spPr>
          <a:xfrm>
            <a:off x="2171700" y="3254938"/>
            <a:ext cx="5144352" cy="2957028"/>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9</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26302-0B27-48EB-849E-EB28BD75D026}">
  <ds:schemaRefs>
    <ds:schemaRef ds:uri="http://purl.org/dc/dcmitype/"/>
    <ds:schemaRef ds:uri="http://schemas.microsoft.com/office/2006/documentManagement/types"/>
    <ds:schemaRef ds:uri="1ab1aa1c-2ed4-4153-924f-1a558331b516"/>
    <ds:schemaRef ds:uri="http://schemas.microsoft.com/office/infopath/2007/PartnerControls"/>
    <ds:schemaRef ds:uri="http://www.w3.org/XML/1998/namespace"/>
    <ds:schemaRef ds:uri="http://purl.org/dc/elements/1.1/"/>
    <ds:schemaRef ds:uri="e39efc8f-46af-4b3e-bdb0-5c67f610781d"/>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167</TotalTime>
  <Words>441</Words>
  <Application>Microsoft Office PowerPoint</Application>
  <PresentationFormat>On-screen Show (4:3)</PresentationFormat>
  <Paragraphs>44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Courier New</vt:lpstr>
      <vt:lpstr>Montserrat Medium</vt:lpstr>
      <vt:lpstr>Office Theme</vt:lpstr>
      <vt:lpstr>GetActive@Home  Week 5</vt:lpstr>
      <vt:lpstr>GetActive@Home</vt:lpstr>
      <vt:lpstr>GetActive@Home episodes</vt:lpstr>
      <vt:lpstr>Day 1 </vt:lpstr>
      <vt:lpstr>Laces kick challenges</vt:lpstr>
      <vt:lpstr>Day 2</vt:lpstr>
      <vt:lpstr>Foot skills and dribbling challenges</vt:lpstr>
      <vt:lpstr>Day 3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13</cp:revision>
  <cp:lastPrinted>2018-09-13T06:50:27Z</cp:lastPrinted>
  <dcterms:created xsi:type="dcterms:W3CDTF">2021-07-11T09:02:32Z</dcterms:created>
  <dcterms:modified xsi:type="dcterms:W3CDTF">2021-07-30T03:41:54Z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