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4"/>
  </p:notesMasterIdLst>
  <p:handoutMasterIdLst>
    <p:handoutMasterId r:id="rId15"/>
  </p:handoutMasterIdLst>
  <p:sldIdLst>
    <p:sldId id="264" r:id="rId5"/>
    <p:sldId id="279" r:id="rId6"/>
    <p:sldId id="280" r:id="rId7"/>
    <p:sldId id="281" r:id="rId8"/>
    <p:sldId id="283" r:id="rId9"/>
    <p:sldId id="282" r:id="rId10"/>
    <p:sldId id="289" r:id="rId11"/>
    <p:sldId id="290" r:id="rId12"/>
    <p:sldId id="288" r:id="rId13"/>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83"/>
            <p14:sldId id="282"/>
            <p14:sldId id="289"/>
            <p14:sldId id="290"/>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36" userDrawn="1">
          <p15:clr>
            <a:srgbClr val="A4A3A4"/>
          </p15:clr>
        </p15:guide>
        <p15:guide id="5" pos="2859"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2555"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F62430-3EF5-21EF-DFD2-511175F87332}" v="72" dt="2021-07-29T21:00:55.684"/>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36"/>
        <p:guide pos="2859"/>
        <p:guide orient="horz" pos="1570"/>
        <p:guide orient="horz" pos="1616"/>
        <p:guide pos="975"/>
        <p:guide pos="2555"/>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8/2/2021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2/08/2021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17925358"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431326659"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vimeo.com/448816547"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hyperlink" Target="https://app.education.nsw.gov.au/sport/File/4314" TargetMode="External"/><Relationship Id="rId2" Type="http://schemas.openxmlformats.org/officeDocument/2006/relationships/hyperlink" Target="https://app.education.nsw.gov.au/sport/File/4316" TargetMode="External"/><Relationship Id="rId1" Type="http://schemas.openxmlformats.org/officeDocument/2006/relationships/slideLayout" Target="../slideLayouts/slideLayout12.xml"/><Relationship Id="rId4" Type="http://schemas.openxmlformats.org/officeDocument/2006/relationships/hyperlink" Target="https://app.education.nsw.gov.au/sport/File/455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a:lstStyle/>
          <a:p>
            <a:r>
              <a:rPr lang="en-AU" dirty="0"/>
              <a:t>Stage 2</a:t>
            </a:r>
          </a:p>
          <a:p>
            <a:endParaRPr lang="en-AU" dirty="0"/>
          </a:p>
          <a:p>
            <a:r>
              <a:rPr lang="en-AU" dirty="0"/>
              <a:t>School Sport Unit</a:t>
            </a:r>
          </a:p>
        </p:txBody>
      </p:sp>
      <p:sp>
        <p:nvSpPr>
          <p:cNvPr id="3" name="Title 2"/>
          <p:cNvSpPr>
            <a:spLocks noGrp="1"/>
          </p:cNvSpPr>
          <p:nvPr>
            <p:ph type="title"/>
          </p:nvPr>
        </p:nvSpPr>
        <p:spPr>
          <a:xfrm>
            <a:off x="628431" y="3069021"/>
            <a:ext cx="5370732" cy="796158"/>
          </a:xfrm>
        </p:spPr>
        <p:txBody>
          <a:bodyPr/>
          <a:lstStyle/>
          <a:p>
            <a:pPr algn="ctr"/>
            <a:r>
              <a:rPr lang="en-AU" sz="4400" dirty="0" err="1"/>
              <a:t>GetActive@Home</a:t>
            </a:r>
            <a:br>
              <a:rPr lang="en-AU" sz="3600" dirty="0"/>
            </a:br>
            <a:br>
              <a:rPr lang="en-AU" sz="3600" dirty="0"/>
            </a:br>
            <a:r>
              <a:rPr lang="en-AU" sz="3600" dirty="0"/>
              <a:t>Week 5</a:t>
            </a:r>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vert="horz" lIns="91440" tIns="45720" rIns="91440" bIns="45720" rtlCol="0" anchor="t">
            <a:normAutofit fontScale="92500" lnSpcReduction="20000"/>
          </a:bodyPr>
          <a:lstStyle/>
          <a:p>
            <a:pPr marL="0" indent="0">
              <a:buNone/>
            </a:pPr>
            <a:r>
              <a:rPr lang="en-AU" dirty="0">
                <a:latin typeface="Arial"/>
                <a:cs typeface="Arial"/>
              </a:rPr>
              <a:t>The </a:t>
            </a:r>
            <a:r>
              <a:rPr lang="en-AU" dirty="0">
                <a:latin typeface="Arial"/>
                <a:cs typeface="Arial"/>
                <a:hlinkClick r:id="rId2"/>
              </a:rPr>
              <a:t>GetActive@Home resources </a:t>
            </a:r>
            <a:r>
              <a:rPr lang="en-AU" dirty="0">
                <a:latin typeface="Arial"/>
                <a:cs typeface="Arial"/>
              </a:rPr>
              <a:t>are available to support teachers and parents/carers in keeping students active either at home or to supplement Physical Education programs at school. There are 17 </a:t>
            </a:r>
            <a:r>
              <a:rPr lang="en-AU" dirty="0" err="1">
                <a:latin typeface="Arial"/>
                <a:cs typeface="Arial"/>
              </a:rPr>
              <a:t>GetActive@Home</a:t>
            </a:r>
            <a:r>
              <a:rPr lang="en-AU" dirty="0">
                <a:latin typeface="Arial"/>
                <a:cs typeface="Arial"/>
              </a:rPr>
              <a:t> episodes to engage students in K-2 and 3-6. The episodes and teacher resources are linked to the NSW PDHPE K-10 syllabus.</a:t>
            </a:r>
          </a:p>
          <a:p>
            <a:pPr marL="0" indent="0">
              <a:buNone/>
            </a:pPr>
            <a:r>
              <a:rPr lang="en-AU" dirty="0"/>
              <a:t>The resources in this PowerPoint can be included in the Week 5 remote learning unit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latin typeface="Arial"/>
                <a:cs typeface="Arial"/>
              </a:rPr>
              <a:t>Further information, resources and skill activity packages can be found on the </a:t>
            </a:r>
            <a:r>
              <a:rPr lang="en-AU" dirty="0">
                <a:latin typeface="Arial"/>
                <a:cs typeface="Arial"/>
                <a:hlinkClick r:id="rId2"/>
              </a:rPr>
              <a:t>School Sport Unit website</a:t>
            </a:r>
            <a:r>
              <a:rPr lang="en-AU" dirty="0">
                <a:latin typeface="Arial"/>
                <a:cs typeface="Arial"/>
              </a:rPr>
              <a:t>.</a:t>
            </a:r>
            <a:endParaRPr lang="en-AU" dirty="0"/>
          </a:p>
          <a:p>
            <a:pPr marL="0" indent="0">
              <a:buNone/>
            </a:pPr>
            <a:endParaRPr lang="en-AU" dirty="0"/>
          </a:p>
          <a:p>
            <a:pPr marL="0" indent="0">
              <a:buNone/>
            </a:pPr>
            <a:endParaRPr lang="en-AU" dirty="0"/>
          </a:p>
        </p:txBody>
      </p:sp>
      <p:sp>
        <p:nvSpPr>
          <p:cNvPr id="6" name="Title 5"/>
          <p:cNvSpPr>
            <a:spLocks noGrp="1"/>
          </p:cNvSpPr>
          <p:nvPr>
            <p:ph type="title"/>
          </p:nvPr>
        </p:nvSpPr>
        <p:spPr/>
        <p:txBody>
          <a:bodyPr/>
          <a:lstStyle/>
          <a:p>
            <a:r>
              <a:rPr lang="en-AU" dirty="0" err="1"/>
              <a:t>GetActive@Home</a:t>
            </a:r>
            <a:endParaRPr lang="en-AU" dirty="0"/>
          </a:p>
        </p:txBody>
      </p:sp>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vert="horz" lIns="91440" tIns="45720" rIns="91440" bIns="45720" rtlCol="0" anchor="t">
            <a:normAutofit fontScale="85000" lnSpcReduction="10000"/>
          </a:bodyPr>
          <a:lstStyle/>
          <a:p>
            <a:pPr marL="132715" indent="-132715"/>
            <a:r>
              <a:rPr lang="en-AU" dirty="0"/>
              <a:t>The </a:t>
            </a:r>
            <a:r>
              <a:rPr lang="en-AU" dirty="0" err="1"/>
              <a:t>GetActive@Home</a:t>
            </a:r>
            <a:r>
              <a:rPr lang="en-AU" dirty="0"/>
              <a:t> videos aim to lead students through activities that will develop their foundational and specialised movement skills. Developing these skills is important for students to build their confidence and competence to participate in a range of physical activities during their school years and throughout the rest of their lives.</a:t>
            </a:r>
            <a:endParaRPr lang="en-US"/>
          </a:p>
          <a:p>
            <a:pPr marL="132715" indent="-132715"/>
            <a:r>
              <a:rPr lang="en-AU" dirty="0"/>
              <a:t>The challenge tasks following each video provide students with fun and engaging activities to practise the movement skill.</a:t>
            </a:r>
          </a:p>
          <a:p>
            <a:pPr marL="0" indent="0">
              <a:buNone/>
            </a:pPr>
            <a:endParaRPr lang="en-AU" dirty="0"/>
          </a:p>
          <a:p>
            <a:pPr marL="0" indent="0">
              <a:buNone/>
            </a:pPr>
            <a:r>
              <a:rPr lang="en-AU" dirty="0">
                <a:latin typeface="Arial"/>
                <a:cs typeface="Arial"/>
              </a:rPr>
              <a:t>Further information, resources and skill activity packages can be found on the </a:t>
            </a:r>
            <a:r>
              <a:rPr lang="en-AU" dirty="0">
                <a:latin typeface="Arial"/>
                <a:cs typeface="Arial"/>
                <a:hlinkClick r:id="rId2"/>
              </a:rPr>
              <a:t>School Sport Unit website</a:t>
            </a:r>
            <a:r>
              <a:rPr lang="en-AU" dirty="0">
                <a:latin typeface="Arial"/>
                <a:cs typeface="Arial"/>
              </a:rPr>
              <a:t>.</a:t>
            </a:r>
            <a:endParaRPr lang="en-AU" dirty="0"/>
          </a:p>
          <a:p>
            <a:pPr marL="0" indent="0">
              <a:buNone/>
            </a:pPr>
            <a:endParaRPr lang="en-AU" dirty="0"/>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err="1"/>
              <a:t>GetActive@Home</a:t>
            </a:r>
            <a:r>
              <a:rPr lang="en-AU" dirty="0"/>
              <a:t> episodes</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sp>
        <p:nvSpPr>
          <p:cNvPr id="9" name="Text Placeholder 1">
            <a:extLst>
              <a:ext uri="{FF2B5EF4-FFF2-40B4-BE49-F238E27FC236}">
                <a16:creationId xmlns:a16="http://schemas.microsoft.com/office/drawing/2014/main" id="{A11450A7-B083-4B49-9CE3-D5F129174A8C}"/>
              </a:ext>
            </a:extLst>
          </p:cNvPr>
          <p:cNvSpPr txBox="1">
            <a:spLocks/>
          </p:cNvSpPr>
          <p:nvPr/>
        </p:nvSpPr>
        <p:spPr>
          <a:xfrm>
            <a:off x="5811604" y="406146"/>
            <a:ext cx="2699915" cy="1553276"/>
          </a:xfrm>
          <a:prstGeom prst="rect">
            <a:avLst/>
          </a:prstGeom>
        </p:spPr>
        <p:txBody>
          <a:bodyPr vert="horz" lIns="91440" tIns="45720" rIns="91440" bIns="45720" rtlCol="0">
            <a:normAutofit fontScale="40000" lnSpcReduction="20000"/>
          </a:bodyPr>
          <a:lst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a:t>The GetActive videos aim to lead students through activities that will develop their foundational and specialised movement skill. Developing these skills is important for students to build the confidence and competence to participate in a range of physical activities during their school years and throughout the rest of their lives.</a:t>
            </a:r>
          </a:p>
          <a:p>
            <a:pPr marL="0" indent="0">
              <a:buFont typeface="Arial" panose="020B0604020202020204" pitchFamily="34" charset="0"/>
              <a:buNone/>
            </a:pPr>
            <a:endParaRPr lang="en-AU"/>
          </a:p>
          <a:p>
            <a:pPr marL="0" indent="0">
              <a:buFont typeface="Arial" panose="020B0604020202020204" pitchFamily="34" charset="0"/>
              <a:buNone/>
            </a:pPr>
            <a:r>
              <a:rPr lang="en-AU"/>
              <a:t>Further information, resources and skill activity packages can be found on the </a:t>
            </a:r>
            <a:r>
              <a:rPr lang="en-AU">
                <a:hlinkClick r:id="rId2"/>
              </a:rPr>
              <a:t>NSW School Sport website. </a:t>
            </a:r>
            <a:endParaRPr lang="en-AU"/>
          </a:p>
          <a:p>
            <a:endParaRPr lang="en-AU" dirty="0"/>
          </a:p>
        </p:txBody>
      </p:sp>
      <p:pic>
        <p:nvPicPr>
          <p:cNvPr id="10" name="Picture 2" descr="https://app.education.nsw.gov.au/sport/File/4317">
            <a:extLst>
              <a:ext uri="{FF2B5EF4-FFF2-40B4-BE49-F238E27FC236}">
                <a16:creationId xmlns:a16="http://schemas.microsoft.com/office/drawing/2014/main" id="{F63765DA-2EBD-443B-955A-A96DADAF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622" y="399900"/>
            <a:ext cx="3345535" cy="172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fontScale="85000" lnSpcReduction="10000"/>
          </a:bodyPr>
          <a:lstStyle/>
          <a:p>
            <a:pPr marL="0" indent="0">
              <a:buNone/>
            </a:pPr>
            <a:r>
              <a:rPr lang="en-AU" dirty="0">
                <a:solidFill>
                  <a:srgbClr val="002060"/>
                </a:solidFill>
              </a:rPr>
              <a:t>Follow the link below to watch the episode and join in the kicking fun with Teresa and Michele.</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t>Laces kick </a:t>
            </a: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Day 1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6" name="Picture 5">
            <a:extLst>
              <a:ext uri="{FF2B5EF4-FFF2-40B4-BE49-F238E27FC236}">
                <a16:creationId xmlns:a16="http://schemas.microsoft.com/office/drawing/2014/main" id="{50DB6B1B-7F38-4C07-9FDE-03E34D594F00}"/>
              </a:ext>
            </a:extLst>
          </p:cNvPr>
          <p:cNvPicPr>
            <a:picLocks noChangeAspect="1"/>
          </p:cNvPicPr>
          <p:nvPr/>
        </p:nvPicPr>
        <p:blipFill>
          <a:blip r:embed="rId3"/>
          <a:stretch>
            <a:fillRect/>
          </a:stretch>
        </p:blipFill>
        <p:spPr>
          <a:xfrm>
            <a:off x="1862925" y="2795927"/>
            <a:ext cx="5561813" cy="3191633"/>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Laces kick challenges </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5</a:t>
            </a:fld>
            <a:endParaRPr lang="en-US" dirty="0"/>
          </a:p>
        </p:txBody>
      </p:sp>
      <p:pic>
        <p:nvPicPr>
          <p:cNvPr id="3" name="Picture 2">
            <a:extLst>
              <a:ext uri="{FF2B5EF4-FFF2-40B4-BE49-F238E27FC236}">
                <a16:creationId xmlns:a16="http://schemas.microsoft.com/office/drawing/2014/main" id="{E49352DF-8F29-4AB2-91EC-F58D75D5B64C}"/>
              </a:ext>
            </a:extLst>
          </p:cNvPr>
          <p:cNvPicPr>
            <a:picLocks noChangeAspect="1"/>
          </p:cNvPicPr>
          <p:nvPr/>
        </p:nvPicPr>
        <p:blipFill>
          <a:blip r:embed="rId2"/>
          <a:stretch>
            <a:fillRect/>
          </a:stretch>
        </p:blipFill>
        <p:spPr>
          <a:xfrm>
            <a:off x="740569" y="1227159"/>
            <a:ext cx="7596187" cy="4862124"/>
          </a:xfrm>
          <a:prstGeom prst="rect">
            <a:avLst/>
          </a:prstGeom>
        </p:spPr>
      </p:pic>
    </p:spTree>
    <p:extLst>
      <p:ext uri="{BB962C8B-B14F-4D97-AF65-F5344CB8AC3E}">
        <p14:creationId xmlns:p14="http://schemas.microsoft.com/office/powerpoint/2010/main" val="1359569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Foot skills and dribbling</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2</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6</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kicking and dribbling fun with Teresa and Michele.</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2" name="Picture 1">
            <a:extLst>
              <a:ext uri="{FF2B5EF4-FFF2-40B4-BE49-F238E27FC236}">
                <a16:creationId xmlns:a16="http://schemas.microsoft.com/office/drawing/2014/main" id="{358F2965-3BC7-4195-A58F-506A5F1CB4F7}"/>
              </a:ext>
            </a:extLst>
          </p:cNvPr>
          <p:cNvPicPr>
            <a:picLocks noChangeAspect="1"/>
          </p:cNvPicPr>
          <p:nvPr/>
        </p:nvPicPr>
        <p:blipFill>
          <a:blip r:embed="rId3"/>
          <a:stretch>
            <a:fillRect/>
          </a:stretch>
        </p:blipFill>
        <p:spPr>
          <a:xfrm>
            <a:off x="2256079" y="3324067"/>
            <a:ext cx="4870938" cy="2849821"/>
          </a:xfrm>
          <a:prstGeom prst="rect">
            <a:avLst/>
          </a:prstGeom>
        </p:spPr>
      </p:pic>
    </p:spTree>
    <p:extLst>
      <p:ext uri="{BB962C8B-B14F-4D97-AF65-F5344CB8AC3E}">
        <p14:creationId xmlns:p14="http://schemas.microsoft.com/office/powerpoint/2010/main" val="24950863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Foot skills and dribbling challenges </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2" name="Picture 1">
            <a:extLst>
              <a:ext uri="{FF2B5EF4-FFF2-40B4-BE49-F238E27FC236}">
                <a16:creationId xmlns:a16="http://schemas.microsoft.com/office/drawing/2014/main" id="{8E08A986-7FCF-43ED-BDF0-8D5060E74422}"/>
              </a:ext>
            </a:extLst>
          </p:cNvPr>
          <p:cNvPicPr>
            <a:picLocks noChangeAspect="1"/>
          </p:cNvPicPr>
          <p:nvPr/>
        </p:nvPicPr>
        <p:blipFill>
          <a:blip r:embed="rId2"/>
          <a:stretch>
            <a:fillRect/>
          </a:stretch>
        </p:blipFill>
        <p:spPr>
          <a:xfrm>
            <a:off x="784347" y="1023086"/>
            <a:ext cx="7508631" cy="4888764"/>
          </a:xfrm>
          <a:prstGeom prst="rect">
            <a:avLst/>
          </a:prstGeom>
        </p:spPr>
      </p:pic>
    </p:spTree>
    <p:extLst>
      <p:ext uri="{BB962C8B-B14F-4D97-AF65-F5344CB8AC3E}">
        <p14:creationId xmlns:p14="http://schemas.microsoft.com/office/powerpoint/2010/main" val="281613429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Foot skills and passing</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3</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8</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kicking and passing fun with Teresa and Michele.</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7" name="Picture 6">
            <a:extLst>
              <a:ext uri="{FF2B5EF4-FFF2-40B4-BE49-F238E27FC236}">
                <a16:creationId xmlns:a16="http://schemas.microsoft.com/office/drawing/2014/main" id="{55F6F6B0-F756-466E-B152-DECD29312A5E}"/>
              </a:ext>
            </a:extLst>
          </p:cNvPr>
          <p:cNvPicPr>
            <a:picLocks noChangeAspect="1"/>
          </p:cNvPicPr>
          <p:nvPr/>
        </p:nvPicPr>
        <p:blipFill>
          <a:blip r:embed="rId3"/>
          <a:stretch>
            <a:fillRect/>
          </a:stretch>
        </p:blipFill>
        <p:spPr>
          <a:xfrm>
            <a:off x="2198077" y="3356790"/>
            <a:ext cx="4967654" cy="2901336"/>
          </a:xfrm>
          <a:prstGeom prst="rect">
            <a:avLst/>
          </a:prstGeom>
        </p:spPr>
      </p:pic>
    </p:spTree>
    <p:extLst>
      <p:ext uri="{BB962C8B-B14F-4D97-AF65-F5344CB8AC3E}">
        <p14:creationId xmlns:p14="http://schemas.microsoft.com/office/powerpoint/2010/main" val="381967978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a:lstStyle/>
          <a:p>
            <a:r>
              <a:rPr lang="en-AU" dirty="0">
                <a:hlinkClick r:id="rId2"/>
              </a:rPr>
              <a:t>Activity logbook</a:t>
            </a:r>
            <a:endParaRPr lang="en-AU" dirty="0"/>
          </a:p>
          <a:p>
            <a:r>
              <a:rPr lang="en-AU" dirty="0">
                <a:hlinkClick r:id="rId3"/>
              </a:rPr>
              <a:t>Active challenger award</a:t>
            </a:r>
            <a:endParaRPr lang="en-AU" dirty="0"/>
          </a:p>
          <a:p>
            <a:r>
              <a:rPr lang="en-AU" dirty="0">
                <a:hlinkClick r:id="rId4"/>
              </a:rPr>
              <a:t>3 - 6 student homework proforma </a:t>
            </a:r>
            <a:endParaRPr lang="en-AU" dirty="0"/>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a:lstStyle/>
          <a:p>
            <a:r>
              <a:rPr lang="en-AU" dirty="0"/>
              <a:t>Follow the links below to view and/or print the </a:t>
            </a:r>
            <a:r>
              <a:rPr lang="en-AU" dirty="0" err="1"/>
              <a:t>GetActive@Home</a:t>
            </a:r>
            <a:r>
              <a:rPr lang="en-AU" dirty="0"/>
              <a:t> resources </a:t>
            </a:r>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9</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02B0060-AC2D-48BB-AB24-B5C84D58A7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B226302-0B27-48EB-849E-EB28BD75D026}">
  <ds:schemaRefs>
    <ds:schemaRef ds:uri="http://schemas.microsoft.com/office/2006/metadata/properties"/>
    <ds:schemaRef ds:uri="http://schemas.microsoft.com/office/2006/documentManagement/types"/>
    <ds:schemaRef ds:uri="http://schemas.microsoft.com/office/infopath/2007/PartnerControls"/>
    <ds:schemaRef ds:uri="1ab1aa1c-2ed4-4153-924f-1a558331b516"/>
    <ds:schemaRef ds:uri="http://schemas.openxmlformats.org/package/2006/metadata/core-properties"/>
    <ds:schemaRef ds:uri="e39efc8f-46af-4b3e-bdb0-5c67f610781d"/>
    <ds:schemaRef ds:uri="http://purl.org/dc/dcmitype/"/>
    <ds:schemaRef ds:uri="http://www.w3.org/XML/1998/namespace"/>
    <ds:schemaRef ds:uri="http://purl.org/dc/terms/"/>
    <ds:schemaRef ds:uri="http://purl.org/dc/elements/1.1/"/>
  </ds:schemaRefs>
</ds:datastoreItem>
</file>

<file path=customXml/itemProps3.xml><?xml version="1.0" encoding="utf-8"?>
<ds:datastoreItem xmlns:ds="http://schemas.openxmlformats.org/officeDocument/2006/customXml" ds:itemID="{2994F36C-E0FB-4FC2-A839-0691040E38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123</TotalTime>
  <Words>446</Words>
  <Application>Microsoft Office PowerPoint</Application>
  <PresentationFormat>On-screen Show (4:3)</PresentationFormat>
  <Paragraphs>43</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Courier New</vt:lpstr>
      <vt:lpstr>Montserrat Medium</vt:lpstr>
      <vt:lpstr>Office Theme</vt:lpstr>
      <vt:lpstr>GetActive@Home  Week 5</vt:lpstr>
      <vt:lpstr>GetActive@Home</vt:lpstr>
      <vt:lpstr>GetActive@Home episodes</vt:lpstr>
      <vt:lpstr>Day 1 </vt:lpstr>
      <vt:lpstr>Laces kick challenges </vt:lpstr>
      <vt:lpstr>Day 2</vt:lpstr>
      <vt:lpstr>Foot skills and dribbling challenges </vt:lpstr>
      <vt:lpstr>Day 3</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27</cp:revision>
  <cp:lastPrinted>2018-09-13T06:50:27Z</cp:lastPrinted>
  <dcterms:created xsi:type="dcterms:W3CDTF">2021-07-11T09:02:32Z</dcterms:created>
  <dcterms:modified xsi:type="dcterms:W3CDTF">2021-08-02T06:25:28Z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