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4"/>
  </p:sldMasterIdLst>
  <p:notesMasterIdLst>
    <p:notesMasterId r:id="rId19"/>
  </p:notesMasterIdLst>
  <p:handoutMasterIdLst>
    <p:handoutMasterId r:id="rId20"/>
  </p:handoutMasterIdLst>
  <p:sldIdLst>
    <p:sldId id="264" r:id="rId5"/>
    <p:sldId id="279" r:id="rId6"/>
    <p:sldId id="280" r:id="rId7"/>
    <p:sldId id="281" r:id="rId8"/>
    <p:sldId id="291" r:id="rId9"/>
    <p:sldId id="290" r:id="rId10"/>
    <p:sldId id="289" r:id="rId11"/>
    <p:sldId id="292" r:id="rId12"/>
    <p:sldId id="293" r:id="rId13"/>
    <p:sldId id="294" r:id="rId14"/>
    <p:sldId id="295" r:id="rId15"/>
    <p:sldId id="298" r:id="rId16"/>
    <p:sldId id="297" r:id="rId17"/>
    <p:sldId id="288" r:id="rId18"/>
  </p:sldIdLst>
  <p:sldSz cx="9144000" cy="6858000" type="screen4x3"/>
  <p:notesSz cx="9144000" cy="6858000"/>
  <p:defaultTextStyle>
    <a:defPPr>
      <a:defRPr lang="en-US"/>
    </a:defPPr>
    <a:lvl1pPr marL="0" algn="l" defTabSz="457173" rtl="0" eaLnBrk="1" latinLnBrk="0" hangingPunct="1">
      <a:defRPr sz="1800" kern="1200">
        <a:solidFill>
          <a:schemeClr val="tx1"/>
        </a:solidFill>
        <a:latin typeface="+mn-lt"/>
        <a:ea typeface="+mn-ea"/>
        <a:cs typeface="+mn-cs"/>
      </a:defRPr>
    </a:lvl1pPr>
    <a:lvl2pPr marL="457173" algn="l" defTabSz="457173" rtl="0" eaLnBrk="1" latinLnBrk="0" hangingPunct="1">
      <a:defRPr sz="1800" kern="1200">
        <a:solidFill>
          <a:schemeClr val="tx1"/>
        </a:solidFill>
        <a:latin typeface="+mn-lt"/>
        <a:ea typeface="+mn-ea"/>
        <a:cs typeface="+mn-cs"/>
      </a:defRPr>
    </a:lvl2pPr>
    <a:lvl3pPr marL="914347" algn="l" defTabSz="457173" rtl="0" eaLnBrk="1" latinLnBrk="0" hangingPunct="1">
      <a:defRPr sz="1800" kern="1200">
        <a:solidFill>
          <a:schemeClr val="tx1"/>
        </a:solidFill>
        <a:latin typeface="+mn-lt"/>
        <a:ea typeface="+mn-ea"/>
        <a:cs typeface="+mn-cs"/>
      </a:defRPr>
    </a:lvl3pPr>
    <a:lvl4pPr marL="1371520" algn="l" defTabSz="457173" rtl="0" eaLnBrk="1" latinLnBrk="0" hangingPunct="1">
      <a:defRPr sz="1800" kern="1200">
        <a:solidFill>
          <a:schemeClr val="tx1"/>
        </a:solidFill>
        <a:latin typeface="+mn-lt"/>
        <a:ea typeface="+mn-ea"/>
        <a:cs typeface="+mn-cs"/>
      </a:defRPr>
    </a:lvl4pPr>
    <a:lvl5pPr marL="1828694" algn="l" defTabSz="457173" rtl="0" eaLnBrk="1" latinLnBrk="0" hangingPunct="1">
      <a:defRPr sz="1800" kern="1200">
        <a:solidFill>
          <a:schemeClr val="tx1"/>
        </a:solidFill>
        <a:latin typeface="+mn-lt"/>
        <a:ea typeface="+mn-ea"/>
        <a:cs typeface="+mn-cs"/>
      </a:defRPr>
    </a:lvl5pPr>
    <a:lvl6pPr marL="2285866" algn="l" defTabSz="457173" rtl="0" eaLnBrk="1" latinLnBrk="0" hangingPunct="1">
      <a:defRPr sz="1800" kern="1200">
        <a:solidFill>
          <a:schemeClr val="tx1"/>
        </a:solidFill>
        <a:latin typeface="+mn-lt"/>
        <a:ea typeface="+mn-ea"/>
        <a:cs typeface="+mn-cs"/>
      </a:defRPr>
    </a:lvl6pPr>
    <a:lvl7pPr marL="2743041" algn="l" defTabSz="457173" rtl="0" eaLnBrk="1" latinLnBrk="0" hangingPunct="1">
      <a:defRPr sz="1800" kern="1200">
        <a:solidFill>
          <a:schemeClr val="tx1"/>
        </a:solidFill>
        <a:latin typeface="+mn-lt"/>
        <a:ea typeface="+mn-ea"/>
        <a:cs typeface="+mn-cs"/>
      </a:defRPr>
    </a:lvl7pPr>
    <a:lvl8pPr marL="3200214" algn="l" defTabSz="457173" rtl="0" eaLnBrk="1" latinLnBrk="0" hangingPunct="1">
      <a:defRPr sz="1800" kern="1200">
        <a:solidFill>
          <a:schemeClr val="tx1"/>
        </a:solidFill>
        <a:latin typeface="+mn-lt"/>
        <a:ea typeface="+mn-ea"/>
        <a:cs typeface="+mn-cs"/>
      </a:defRPr>
    </a:lvl8pPr>
    <a:lvl9pPr marL="3657388" algn="l" defTabSz="45717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ster Slides" id="{1165592B-D1AE-EE48-AEB4-F19515D86DC8}">
          <p14:sldIdLst>
            <p14:sldId id="264"/>
            <p14:sldId id="279"/>
            <p14:sldId id="280"/>
            <p14:sldId id="281"/>
            <p14:sldId id="291"/>
            <p14:sldId id="290"/>
            <p14:sldId id="289"/>
            <p14:sldId id="292"/>
            <p14:sldId id="293"/>
            <p14:sldId id="294"/>
            <p14:sldId id="295"/>
            <p14:sldId id="298"/>
            <p14:sldId id="297"/>
            <p14:sldId id="288"/>
          </p14:sldIdLst>
        </p14:section>
      </p14:sectionLst>
    </p:ext>
    <p:ext uri="{EFAFB233-063F-42B5-8137-9DF3F51BA10A}">
      <p15:sldGuideLst xmlns:p15="http://schemas.microsoft.com/office/powerpoint/2012/main">
        <p15:guide id="1" orient="horz" pos="1842" userDrawn="1">
          <p15:clr>
            <a:srgbClr val="A4A3A4"/>
          </p15:clr>
        </p15:guide>
        <p15:guide id="2" orient="horz" pos="3294" userDrawn="1">
          <p15:clr>
            <a:srgbClr val="A4A3A4"/>
          </p15:clr>
        </p15:guide>
        <p15:guide id="3" orient="horz" pos="2228" userDrawn="1">
          <p15:clr>
            <a:srgbClr val="A4A3A4"/>
          </p15:clr>
        </p15:guide>
        <p15:guide id="4" orient="horz" pos="2614" userDrawn="1">
          <p15:clr>
            <a:srgbClr val="A4A3A4"/>
          </p15:clr>
        </p15:guide>
        <p15:guide id="5" pos="2857" userDrawn="1">
          <p15:clr>
            <a:srgbClr val="A4A3A4"/>
          </p15:clr>
        </p15:guide>
        <p15:guide id="6" orient="horz" pos="1570" userDrawn="1">
          <p15:clr>
            <a:srgbClr val="A4A3A4"/>
          </p15:clr>
        </p15:guide>
        <p15:guide id="7" orient="horz" pos="1616" userDrawn="1">
          <p15:clr>
            <a:srgbClr val="A4A3A4"/>
          </p15:clr>
        </p15:guide>
        <p15:guide id="8" pos="975" userDrawn="1">
          <p15:clr>
            <a:srgbClr val="A4A3A4"/>
          </p15:clr>
        </p15:guide>
        <p15:guide id="9" pos="2540" userDrawn="1">
          <p15:clr>
            <a:srgbClr val="A4A3A4"/>
          </p15:clr>
        </p15:guide>
        <p15:guide id="10" pos="176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1E41"/>
    <a:srgbClr val="235B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6" autoAdjust="0"/>
    <p:restoredTop sz="95473" autoAdjust="0"/>
  </p:normalViewPr>
  <p:slideViewPr>
    <p:cSldViewPr snapToGrid="0" showGuides="1">
      <p:cViewPr varScale="1">
        <p:scale>
          <a:sx n="109" d="100"/>
          <a:sy n="109" d="100"/>
        </p:scale>
        <p:origin x="1596" y="108"/>
      </p:cViewPr>
      <p:guideLst>
        <p:guide orient="horz" pos="1842"/>
        <p:guide orient="horz" pos="3294"/>
        <p:guide orient="horz" pos="2228"/>
        <p:guide orient="horz" pos="2614"/>
        <p:guide pos="2857"/>
        <p:guide orient="horz" pos="1570"/>
        <p:guide orient="horz" pos="1616"/>
        <p:guide pos="975"/>
        <p:guide pos="2540"/>
        <p:guide pos="1769"/>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11" d="100"/>
          <a:sy n="111" d="100"/>
        </p:scale>
        <p:origin x="244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chelle O'Connor" userId="2d2b8ceb-200c-4e61-afdb-4a49f84bde56" providerId="ADAL" clId="{D45B7097-D458-4864-A3D7-15FDFB8DC15F}"/>
    <pc:docChg chg="undo custSel addSld delSld modSld sldOrd modSection">
      <pc:chgData name="Rochelle O'Connor" userId="2d2b8ceb-200c-4e61-afdb-4a49f84bde56" providerId="ADAL" clId="{D45B7097-D458-4864-A3D7-15FDFB8DC15F}" dt="2021-08-23T03:03:20.066" v="1037" actId="20577"/>
      <pc:docMkLst>
        <pc:docMk/>
      </pc:docMkLst>
      <pc:sldChg chg="modSp">
        <pc:chgData name="Rochelle O'Connor" userId="2d2b8ceb-200c-4e61-afdb-4a49f84bde56" providerId="ADAL" clId="{D45B7097-D458-4864-A3D7-15FDFB8DC15F}" dt="2021-08-20T05:28:47.583" v="530" actId="20577"/>
        <pc:sldMkLst>
          <pc:docMk/>
          <pc:sldMk cId="1413149861" sldId="264"/>
        </pc:sldMkLst>
        <pc:spChg chg="mod">
          <ac:chgData name="Rochelle O'Connor" userId="2d2b8ceb-200c-4e61-afdb-4a49f84bde56" providerId="ADAL" clId="{D45B7097-D458-4864-A3D7-15FDFB8DC15F}" dt="2021-08-20T05:28:47.583" v="530" actId="20577"/>
          <ac:spMkLst>
            <pc:docMk/>
            <pc:sldMk cId="1413149861" sldId="264"/>
            <ac:spMk id="3" creationId="{00000000-0000-0000-0000-000000000000}"/>
          </ac:spMkLst>
        </pc:spChg>
      </pc:sldChg>
      <pc:sldChg chg="modSp">
        <pc:chgData name="Rochelle O'Connor" userId="2d2b8ceb-200c-4e61-afdb-4a49f84bde56" providerId="ADAL" clId="{D45B7097-D458-4864-A3D7-15FDFB8DC15F}" dt="2021-08-23T03:03:20.066" v="1037" actId="20577"/>
        <pc:sldMkLst>
          <pc:docMk/>
          <pc:sldMk cId="982121594" sldId="279"/>
        </pc:sldMkLst>
        <pc:spChg chg="mod">
          <ac:chgData name="Rochelle O'Connor" userId="2d2b8ceb-200c-4e61-afdb-4a49f84bde56" providerId="ADAL" clId="{D45B7097-D458-4864-A3D7-15FDFB8DC15F}" dt="2021-08-23T03:03:20.066" v="1037" actId="20577"/>
          <ac:spMkLst>
            <pc:docMk/>
            <pc:sldMk cId="982121594" sldId="279"/>
            <ac:spMk id="2" creationId="{C2D17860-CEB4-4982-B1B8-81335BE28093}"/>
          </ac:spMkLst>
        </pc:spChg>
      </pc:sldChg>
      <pc:sldChg chg="modSp">
        <pc:chgData name="Rochelle O'Connor" userId="2d2b8ceb-200c-4e61-afdb-4a49f84bde56" providerId="ADAL" clId="{D45B7097-D458-4864-A3D7-15FDFB8DC15F}" dt="2021-08-20T03:26:04.964" v="87" actId="20577"/>
        <pc:sldMkLst>
          <pc:docMk/>
          <pc:sldMk cId="3041520412" sldId="288"/>
        </pc:sldMkLst>
        <pc:spChg chg="mod">
          <ac:chgData name="Rochelle O'Connor" userId="2d2b8ceb-200c-4e61-afdb-4a49f84bde56" providerId="ADAL" clId="{D45B7097-D458-4864-A3D7-15FDFB8DC15F}" dt="2021-08-20T03:26:04.964" v="87" actId="20577"/>
          <ac:spMkLst>
            <pc:docMk/>
            <pc:sldMk cId="3041520412" sldId="288"/>
            <ac:spMk id="2" creationId="{998B8116-A6BA-4E3F-9F11-E8D6077A7ADB}"/>
          </ac:spMkLst>
        </pc:spChg>
      </pc:sldChg>
      <pc:sldChg chg="addSp delSp modSp ord">
        <pc:chgData name="Rochelle O'Connor" userId="2d2b8ceb-200c-4e61-afdb-4a49f84bde56" providerId="ADAL" clId="{D45B7097-D458-4864-A3D7-15FDFB8DC15F}" dt="2021-08-20T05:05:41.905" v="403"/>
        <pc:sldMkLst>
          <pc:docMk/>
          <pc:sldMk cId="2030980197" sldId="289"/>
        </pc:sldMkLst>
        <pc:spChg chg="mod">
          <ac:chgData name="Rochelle O'Connor" userId="2d2b8ceb-200c-4e61-afdb-4a49f84bde56" providerId="ADAL" clId="{D45B7097-D458-4864-A3D7-15FDFB8DC15F}" dt="2021-08-20T03:27:28.633" v="196" actId="20577"/>
          <ac:spMkLst>
            <pc:docMk/>
            <pc:sldMk cId="2030980197" sldId="289"/>
            <ac:spMk id="3" creationId="{3466639A-2959-4FFB-A6FE-601D2A80F5DF}"/>
          </ac:spMkLst>
        </pc:spChg>
        <pc:spChg chg="mod">
          <ac:chgData name="Rochelle O'Connor" userId="2d2b8ceb-200c-4e61-afdb-4a49f84bde56" providerId="ADAL" clId="{D45B7097-D458-4864-A3D7-15FDFB8DC15F}" dt="2021-08-20T03:27:10.223" v="121" actId="20577"/>
          <ac:spMkLst>
            <pc:docMk/>
            <pc:sldMk cId="2030980197" sldId="289"/>
            <ac:spMk id="4" creationId="{90BF58C1-CB59-48AF-88D4-35C5579D8166}"/>
          </ac:spMkLst>
        </pc:spChg>
        <pc:picChg chg="del">
          <ac:chgData name="Rochelle O'Connor" userId="2d2b8ceb-200c-4e61-afdb-4a49f84bde56" providerId="ADAL" clId="{D45B7097-D458-4864-A3D7-15FDFB8DC15F}" dt="2021-08-20T03:27:33.194" v="197" actId="478"/>
          <ac:picMkLst>
            <pc:docMk/>
            <pc:sldMk cId="2030980197" sldId="289"/>
            <ac:picMk id="6" creationId="{AF42EDAE-3375-4B87-BD9A-DF9C6B43DA51}"/>
          </ac:picMkLst>
        </pc:picChg>
        <pc:picChg chg="add mod">
          <ac:chgData name="Rochelle O'Connor" userId="2d2b8ceb-200c-4e61-afdb-4a49f84bde56" providerId="ADAL" clId="{D45B7097-D458-4864-A3D7-15FDFB8DC15F}" dt="2021-08-20T03:28:03.191" v="199" actId="1076"/>
          <ac:picMkLst>
            <pc:docMk/>
            <pc:sldMk cId="2030980197" sldId="289"/>
            <ac:picMk id="7" creationId="{173470D7-3DDA-4645-9283-A6E03E33340E}"/>
          </ac:picMkLst>
        </pc:picChg>
      </pc:sldChg>
      <pc:sldChg chg="addSp delSp modSp add">
        <pc:chgData name="Rochelle O'Connor" userId="2d2b8ceb-200c-4e61-afdb-4a49f84bde56" providerId="ADAL" clId="{D45B7097-D458-4864-A3D7-15FDFB8DC15F}" dt="2021-08-20T05:07:55.005" v="408" actId="1076"/>
        <pc:sldMkLst>
          <pc:docMk/>
          <pc:sldMk cId="3752463236" sldId="290"/>
        </pc:sldMkLst>
        <pc:spChg chg="add del mod">
          <ac:chgData name="Rochelle O'Connor" userId="2d2b8ceb-200c-4e61-afdb-4a49f84bde56" providerId="ADAL" clId="{D45B7097-D458-4864-A3D7-15FDFB8DC15F}" dt="2021-08-20T05:03:36.378" v="391" actId="478"/>
          <ac:spMkLst>
            <pc:docMk/>
            <pc:sldMk cId="3752463236" sldId="290"/>
            <ac:spMk id="3" creationId="{EC480709-C5FF-4B2F-9335-E086B85B2B33}"/>
          </ac:spMkLst>
        </pc:spChg>
        <pc:spChg chg="mod">
          <ac:chgData name="Rochelle O'Connor" userId="2d2b8ceb-200c-4e61-afdb-4a49f84bde56" providerId="ADAL" clId="{D45B7097-D458-4864-A3D7-15FDFB8DC15F}" dt="2021-08-20T03:26:44.662" v="93" actId="20577"/>
          <ac:spMkLst>
            <pc:docMk/>
            <pc:sldMk cId="3752463236" sldId="290"/>
            <ac:spMk id="4" creationId="{90BF58C1-CB59-48AF-88D4-35C5579D8166}"/>
          </ac:spMkLst>
        </pc:spChg>
        <pc:spChg chg="add del mod">
          <ac:chgData name="Rochelle O'Connor" userId="2d2b8ceb-200c-4e61-afdb-4a49f84bde56" providerId="ADAL" clId="{D45B7097-D458-4864-A3D7-15FDFB8DC15F}" dt="2021-08-20T05:05:17.851" v="395" actId="478"/>
          <ac:spMkLst>
            <pc:docMk/>
            <pc:sldMk cId="3752463236" sldId="290"/>
            <ac:spMk id="6" creationId="{2DA126AB-BABA-460F-8947-95EFAE3D8C53}"/>
          </ac:spMkLst>
        </pc:spChg>
        <pc:spChg chg="add del mod">
          <ac:chgData name="Rochelle O'Connor" userId="2d2b8ceb-200c-4e61-afdb-4a49f84bde56" providerId="ADAL" clId="{D45B7097-D458-4864-A3D7-15FDFB8DC15F}" dt="2021-08-20T05:05:23.178" v="399" actId="478"/>
          <ac:spMkLst>
            <pc:docMk/>
            <pc:sldMk cId="3752463236" sldId="290"/>
            <ac:spMk id="8" creationId="{BF69B893-0D6C-4ADB-B4BB-5CA33FFD1DA7}"/>
          </ac:spMkLst>
        </pc:spChg>
        <pc:spChg chg="add del mod">
          <ac:chgData name="Rochelle O'Connor" userId="2d2b8ceb-200c-4e61-afdb-4a49f84bde56" providerId="ADAL" clId="{D45B7097-D458-4864-A3D7-15FDFB8DC15F}" dt="2021-08-20T05:05:25.555" v="400" actId="478"/>
          <ac:spMkLst>
            <pc:docMk/>
            <pc:sldMk cId="3752463236" sldId="290"/>
            <ac:spMk id="9" creationId="{F5C7A910-6FD6-466F-A8AA-1F9CCD6048EF}"/>
          </ac:spMkLst>
        </pc:spChg>
        <pc:spChg chg="add del mod">
          <ac:chgData name="Rochelle O'Connor" userId="2d2b8ceb-200c-4e61-afdb-4a49f84bde56" providerId="ADAL" clId="{D45B7097-D458-4864-A3D7-15FDFB8DC15F}" dt="2021-08-20T05:05:27.635" v="401" actId="478"/>
          <ac:spMkLst>
            <pc:docMk/>
            <pc:sldMk cId="3752463236" sldId="290"/>
            <ac:spMk id="10" creationId="{29C0BB9F-D262-4E34-9A0A-636FB058714A}"/>
          </ac:spMkLst>
        </pc:spChg>
        <pc:spChg chg="add del mod">
          <ac:chgData name="Rochelle O'Connor" userId="2d2b8ceb-200c-4e61-afdb-4a49f84bde56" providerId="ADAL" clId="{D45B7097-D458-4864-A3D7-15FDFB8DC15F}" dt="2021-08-20T05:05:16.108" v="394" actId="478"/>
          <ac:spMkLst>
            <pc:docMk/>
            <pc:sldMk cId="3752463236" sldId="290"/>
            <ac:spMk id="11" creationId="{6697B2B8-5594-4516-8DE1-BDE80BAB76AE}"/>
          </ac:spMkLst>
        </pc:spChg>
        <pc:picChg chg="del">
          <ac:chgData name="Rochelle O'Connor" userId="2d2b8ceb-200c-4e61-afdb-4a49f84bde56" providerId="ADAL" clId="{D45B7097-D458-4864-A3D7-15FDFB8DC15F}" dt="2021-08-20T03:27:00.446" v="94" actId="478"/>
          <ac:picMkLst>
            <pc:docMk/>
            <pc:sldMk cId="3752463236" sldId="290"/>
            <ac:picMk id="7" creationId="{1A4FFC9E-D9E9-415A-8D89-4825793D0BF0}"/>
          </ac:picMkLst>
        </pc:picChg>
        <pc:picChg chg="add del mod">
          <ac:chgData name="Rochelle O'Connor" userId="2d2b8ceb-200c-4e61-afdb-4a49f84bde56" providerId="ADAL" clId="{D45B7097-D458-4864-A3D7-15FDFB8DC15F}" dt="2021-08-20T05:03:37.720" v="392" actId="478"/>
          <ac:picMkLst>
            <pc:docMk/>
            <pc:sldMk cId="3752463236" sldId="290"/>
            <ac:picMk id="12" creationId="{0D6067D5-AA68-4F86-8D66-84DDE56B9402}"/>
          </ac:picMkLst>
        </pc:picChg>
        <pc:picChg chg="add mod">
          <ac:chgData name="Rochelle O'Connor" userId="2d2b8ceb-200c-4e61-afdb-4a49f84bde56" providerId="ADAL" clId="{D45B7097-D458-4864-A3D7-15FDFB8DC15F}" dt="2021-08-20T05:07:55.005" v="408" actId="1076"/>
          <ac:picMkLst>
            <pc:docMk/>
            <pc:sldMk cId="3752463236" sldId="290"/>
            <ac:picMk id="13" creationId="{92DA3F06-7E45-4452-99A3-B97C24668CFE}"/>
          </ac:picMkLst>
        </pc:picChg>
      </pc:sldChg>
      <pc:sldChg chg="add ord">
        <pc:chgData name="Rochelle O'Connor" userId="2d2b8ceb-200c-4e61-afdb-4a49f84bde56" providerId="ADAL" clId="{D45B7097-D458-4864-A3D7-15FDFB8DC15F}" dt="2021-08-20T05:05:40.161" v="402"/>
        <pc:sldMkLst>
          <pc:docMk/>
          <pc:sldMk cId="2702961389" sldId="291"/>
        </pc:sldMkLst>
      </pc:sldChg>
      <pc:sldChg chg="addSp delSp modSp add">
        <pc:chgData name="Rochelle O'Connor" userId="2d2b8ceb-200c-4e61-afdb-4a49f84bde56" providerId="ADAL" clId="{D45B7097-D458-4864-A3D7-15FDFB8DC15F}" dt="2021-08-20T05:26:05.943" v="493" actId="1076"/>
        <pc:sldMkLst>
          <pc:docMk/>
          <pc:sldMk cId="715104007" sldId="292"/>
        </pc:sldMkLst>
        <pc:spChg chg="mod">
          <ac:chgData name="Rochelle O'Connor" userId="2d2b8ceb-200c-4e61-afdb-4a49f84bde56" providerId="ADAL" clId="{D45B7097-D458-4864-A3D7-15FDFB8DC15F}" dt="2021-08-20T05:08:29.044" v="410" actId="20577"/>
          <ac:spMkLst>
            <pc:docMk/>
            <pc:sldMk cId="715104007" sldId="292"/>
            <ac:spMk id="4" creationId="{90BF58C1-CB59-48AF-88D4-35C5579D8166}"/>
          </ac:spMkLst>
        </pc:spChg>
        <pc:spChg chg="add del mod">
          <ac:chgData name="Rochelle O'Connor" userId="2d2b8ceb-200c-4e61-afdb-4a49f84bde56" providerId="ADAL" clId="{D45B7097-D458-4864-A3D7-15FDFB8DC15F}" dt="2021-08-20T05:22:58.261" v="488" actId="478"/>
          <ac:spMkLst>
            <pc:docMk/>
            <pc:sldMk cId="715104007" sldId="292"/>
            <ac:spMk id="10" creationId="{2328176B-C073-422A-B412-23B486D117ED}"/>
          </ac:spMkLst>
        </pc:spChg>
        <pc:spChg chg="add del mod">
          <ac:chgData name="Rochelle O'Connor" userId="2d2b8ceb-200c-4e61-afdb-4a49f84bde56" providerId="ADAL" clId="{D45B7097-D458-4864-A3D7-15FDFB8DC15F}" dt="2021-08-20T05:23:01.406" v="490" actId="478"/>
          <ac:spMkLst>
            <pc:docMk/>
            <pc:sldMk cId="715104007" sldId="292"/>
            <ac:spMk id="11" creationId="{FB6307BC-5E4C-44D5-A337-0A294828EE7C}"/>
          </ac:spMkLst>
        </pc:spChg>
        <pc:picChg chg="add del mod">
          <ac:chgData name="Rochelle O'Connor" userId="2d2b8ceb-200c-4e61-afdb-4a49f84bde56" providerId="ADAL" clId="{D45B7097-D458-4864-A3D7-15FDFB8DC15F}" dt="2021-08-20T05:23:00.048" v="489" actId="478"/>
          <ac:picMkLst>
            <pc:docMk/>
            <pc:sldMk cId="715104007" sldId="292"/>
            <ac:picMk id="6" creationId="{5098AC4C-B45E-48F3-BD83-B317489E7485}"/>
          </ac:picMkLst>
        </pc:picChg>
        <pc:picChg chg="del">
          <ac:chgData name="Rochelle O'Connor" userId="2d2b8ceb-200c-4e61-afdb-4a49f84bde56" providerId="ADAL" clId="{D45B7097-D458-4864-A3D7-15FDFB8DC15F}" dt="2021-08-20T05:08:30.083" v="411" actId="478"/>
          <ac:picMkLst>
            <pc:docMk/>
            <pc:sldMk cId="715104007" sldId="292"/>
            <ac:picMk id="7" creationId="{1A4FFC9E-D9E9-415A-8D89-4825793D0BF0}"/>
          </ac:picMkLst>
        </pc:picChg>
        <pc:picChg chg="add del mod">
          <ac:chgData name="Rochelle O'Connor" userId="2d2b8ceb-200c-4e61-afdb-4a49f84bde56" providerId="ADAL" clId="{D45B7097-D458-4864-A3D7-15FDFB8DC15F}" dt="2021-08-20T05:22:56.233" v="486" actId="478"/>
          <ac:picMkLst>
            <pc:docMk/>
            <pc:sldMk cId="715104007" sldId="292"/>
            <ac:picMk id="9" creationId="{B2FF2525-6C36-42B4-82EB-1BEADBB0522B}"/>
          </ac:picMkLst>
        </pc:picChg>
        <pc:picChg chg="add del mod">
          <ac:chgData name="Rochelle O'Connor" userId="2d2b8ceb-200c-4e61-afdb-4a49f84bde56" providerId="ADAL" clId="{D45B7097-D458-4864-A3D7-15FDFB8DC15F}" dt="2021-08-20T05:22:54.934" v="485" actId="478"/>
          <ac:picMkLst>
            <pc:docMk/>
            <pc:sldMk cId="715104007" sldId="292"/>
            <ac:picMk id="12" creationId="{40255B75-1038-422C-867A-C8DBA9C4585F}"/>
          </ac:picMkLst>
        </pc:picChg>
        <pc:picChg chg="add mod">
          <ac:chgData name="Rochelle O'Connor" userId="2d2b8ceb-200c-4e61-afdb-4a49f84bde56" providerId="ADAL" clId="{D45B7097-D458-4864-A3D7-15FDFB8DC15F}" dt="2021-08-20T05:26:05.943" v="493" actId="1076"/>
          <ac:picMkLst>
            <pc:docMk/>
            <pc:sldMk cId="715104007" sldId="292"/>
            <ac:picMk id="13" creationId="{FDC9D83E-F5D1-4894-B1B5-33426716904F}"/>
          </ac:picMkLst>
        </pc:picChg>
      </pc:sldChg>
      <pc:sldChg chg="addSp delSp modSp add">
        <pc:chgData name="Rochelle O'Connor" userId="2d2b8ceb-200c-4e61-afdb-4a49f84bde56" providerId="ADAL" clId="{D45B7097-D458-4864-A3D7-15FDFB8DC15F}" dt="2021-08-20T05:11:26.324" v="449" actId="20577"/>
        <pc:sldMkLst>
          <pc:docMk/>
          <pc:sldMk cId="833591928" sldId="293"/>
        </pc:sldMkLst>
        <pc:spChg chg="mod">
          <ac:chgData name="Rochelle O'Connor" userId="2d2b8ceb-200c-4e61-afdb-4a49f84bde56" providerId="ADAL" clId="{D45B7097-D458-4864-A3D7-15FDFB8DC15F}" dt="2021-08-20T05:10:55.139" v="433" actId="313"/>
          <ac:spMkLst>
            <pc:docMk/>
            <pc:sldMk cId="833591928" sldId="293"/>
            <ac:spMk id="3" creationId="{3466639A-2959-4FFB-A6FE-601D2A80F5DF}"/>
          </ac:spMkLst>
        </pc:spChg>
        <pc:spChg chg="mod">
          <ac:chgData name="Rochelle O'Connor" userId="2d2b8ceb-200c-4e61-afdb-4a49f84bde56" providerId="ADAL" clId="{D45B7097-D458-4864-A3D7-15FDFB8DC15F}" dt="2021-08-20T05:11:26.324" v="449" actId="20577"/>
          <ac:spMkLst>
            <pc:docMk/>
            <pc:sldMk cId="833591928" sldId="293"/>
            <ac:spMk id="4" creationId="{90BF58C1-CB59-48AF-88D4-35C5579D8166}"/>
          </ac:spMkLst>
        </pc:spChg>
        <pc:picChg chg="del">
          <ac:chgData name="Rochelle O'Connor" userId="2d2b8ceb-200c-4e61-afdb-4a49f84bde56" providerId="ADAL" clId="{D45B7097-D458-4864-A3D7-15FDFB8DC15F}" dt="2021-08-20T05:08:32.122" v="412" actId="478"/>
          <ac:picMkLst>
            <pc:docMk/>
            <pc:sldMk cId="833591928" sldId="293"/>
            <ac:picMk id="6" creationId="{AF42EDAE-3375-4B87-BD9A-DF9C6B43DA51}"/>
          </ac:picMkLst>
        </pc:picChg>
        <pc:picChg chg="add mod">
          <ac:chgData name="Rochelle O'Connor" userId="2d2b8ceb-200c-4e61-afdb-4a49f84bde56" providerId="ADAL" clId="{D45B7097-D458-4864-A3D7-15FDFB8DC15F}" dt="2021-08-20T05:10:35.845" v="415" actId="1076"/>
          <ac:picMkLst>
            <pc:docMk/>
            <pc:sldMk cId="833591928" sldId="293"/>
            <ac:picMk id="7" creationId="{1D597CF1-5D51-4018-BA02-4840EADC8F45}"/>
          </ac:picMkLst>
        </pc:picChg>
      </pc:sldChg>
      <pc:sldChg chg="addSp delSp modSp add">
        <pc:chgData name="Rochelle O'Connor" userId="2d2b8ceb-200c-4e61-afdb-4a49f84bde56" providerId="ADAL" clId="{D45B7097-D458-4864-A3D7-15FDFB8DC15F}" dt="2021-08-20T07:00:32.642" v="576" actId="1076"/>
        <pc:sldMkLst>
          <pc:docMk/>
          <pc:sldMk cId="2865308604" sldId="294"/>
        </pc:sldMkLst>
        <pc:spChg chg="mod">
          <ac:chgData name="Rochelle O'Connor" userId="2d2b8ceb-200c-4e61-afdb-4a49f84bde56" providerId="ADAL" clId="{D45B7097-D458-4864-A3D7-15FDFB8DC15F}" dt="2021-08-20T05:58:18.444" v="535" actId="20577"/>
          <ac:spMkLst>
            <pc:docMk/>
            <pc:sldMk cId="2865308604" sldId="294"/>
            <ac:spMk id="4" creationId="{90BF58C1-CB59-48AF-88D4-35C5579D8166}"/>
          </ac:spMkLst>
        </pc:spChg>
        <pc:picChg chg="add mod">
          <ac:chgData name="Rochelle O'Connor" userId="2d2b8ceb-200c-4e61-afdb-4a49f84bde56" providerId="ADAL" clId="{D45B7097-D458-4864-A3D7-15FDFB8DC15F}" dt="2021-08-20T07:00:32.642" v="576" actId="1076"/>
          <ac:picMkLst>
            <pc:docMk/>
            <pc:sldMk cId="2865308604" sldId="294"/>
            <ac:picMk id="3" creationId="{1BD41139-9236-4863-A361-982AD1EA6472}"/>
          </ac:picMkLst>
        </pc:picChg>
        <pc:picChg chg="del">
          <ac:chgData name="Rochelle O'Connor" userId="2d2b8ceb-200c-4e61-afdb-4a49f84bde56" providerId="ADAL" clId="{D45B7097-D458-4864-A3D7-15FDFB8DC15F}" dt="2021-08-20T05:58:21.506" v="536" actId="478"/>
          <ac:picMkLst>
            <pc:docMk/>
            <pc:sldMk cId="2865308604" sldId="294"/>
            <ac:picMk id="13" creationId="{FDC9D83E-F5D1-4894-B1B5-33426716904F}"/>
          </ac:picMkLst>
        </pc:picChg>
      </pc:sldChg>
      <pc:sldChg chg="addSp delSp modSp add">
        <pc:chgData name="Rochelle O'Connor" userId="2d2b8ceb-200c-4e61-afdb-4a49f84bde56" providerId="ADAL" clId="{D45B7097-D458-4864-A3D7-15FDFB8DC15F}" dt="2021-08-23T02:58:04.163" v="911" actId="1076"/>
        <pc:sldMkLst>
          <pc:docMk/>
          <pc:sldMk cId="2526723191" sldId="295"/>
        </pc:sldMkLst>
        <pc:spChg chg="mod">
          <ac:chgData name="Rochelle O'Connor" userId="2d2b8ceb-200c-4e61-afdb-4a49f84bde56" providerId="ADAL" clId="{D45B7097-D458-4864-A3D7-15FDFB8DC15F}" dt="2021-08-20T05:58:33.677" v="554" actId="20577"/>
          <ac:spMkLst>
            <pc:docMk/>
            <pc:sldMk cId="2526723191" sldId="295"/>
            <ac:spMk id="3" creationId="{3466639A-2959-4FFB-A6FE-601D2A80F5DF}"/>
          </ac:spMkLst>
        </pc:spChg>
        <pc:spChg chg="mod">
          <ac:chgData name="Rochelle O'Connor" userId="2d2b8ceb-200c-4e61-afdb-4a49f84bde56" providerId="ADAL" clId="{D45B7097-D458-4864-A3D7-15FDFB8DC15F}" dt="2021-08-20T05:58:25.845" v="542" actId="20577"/>
          <ac:spMkLst>
            <pc:docMk/>
            <pc:sldMk cId="2526723191" sldId="295"/>
            <ac:spMk id="4" creationId="{90BF58C1-CB59-48AF-88D4-35C5579D8166}"/>
          </ac:spMkLst>
        </pc:spChg>
        <pc:picChg chg="add mod">
          <ac:chgData name="Rochelle O'Connor" userId="2d2b8ceb-200c-4e61-afdb-4a49f84bde56" providerId="ADAL" clId="{D45B7097-D458-4864-A3D7-15FDFB8DC15F}" dt="2021-08-23T02:58:04.163" v="911" actId="1076"/>
          <ac:picMkLst>
            <pc:docMk/>
            <pc:sldMk cId="2526723191" sldId="295"/>
            <ac:picMk id="6" creationId="{D3DA14EC-9350-42A9-944B-42E9270EF69D}"/>
          </ac:picMkLst>
        </pc:picChg>
        <pc:picChg chg="del">
          <ac:chgData name="Rochelle O'Connor" userId="2d2b8ceb-200c-4e61-afdb-4a49f84bde56" providerId="ADAL" clId="{D45B7097-D458-4864-A3D7-15FDFB8DC15F}" dt="2021-08-20T06:12:33.159" v="555" actId="478"/>
          <ac:picMkLst>
            <pc:docMk/>
            <pc:sldMk cId="2526723191" sldId="295"/>
            <ac:picMk id="7" creationId="{1D597CF1-5D51-4018-BA02-4840EADC8F45}"/>
          </ac:picMkLst>
        </pc:picChg>
      </pc:sldChg>
      <pc:sldChg chg="addSp modSp add">
        <pc:chgData name="Rochelle O'Connor" userId="2d2b8ceb-200c-4e61-afdb-4a49f84bde56" providerId="ADAL" clId="{D45B7097-D458-4864-A3D7-15FDFB8DC15F}" dt="2021-08-23T03:00:49.952" v="914" actId="1076"/>
        <pc:sldMkLst>
          <pc:docMk/>
          <pc:sldMk cId="2814602823" sldId="297"/>
        </pc:sldMkLst>
        <pc:spChg chg="mod">
          <ac:chgData name="Rochelle O'Connor" userId="2d2b8ceb-200c-4e61-afdb-4a49f84bde56" providerId="ADAL" clId="{D45B7097-D458-4864-A3D7-15FDFB8DC15F}" dt="2021-08-20T07:42:40.727" v="908" actId="20577"/>
          <ac:spMkLst>
            <pc:docMk/>
            <pc:sldMk cId="2814602823" sldId="297"/>
            <ac:spMk id="3" creationId="{3466639A-2959-4FFB-A6FE-601D2A80F5DF}"/>
          </ac:spMkLst>
        </pc:spChg>
        <pc:spChg chg="mod">
          <ac:chgData name="Rochelle O'Connor" userId="2d2b8ceb-200c-4e61-afdb-4a49f84bde56" providerId="ADAL" clId="{D45B7097-D458-4864-A3D7-15FDFB8DC15F}" dt="2021-08-20T06:12:56.055" v="573" actId="20577"/>
          <ac:spMkLst>
            <pc:docMk/>
            <pc:sldMk cId="2814602823" sldId="297"/>
            <ac:spMk id="4" creationId="{90BF58C1-CB59-48AF-88D4-35C5579D8166}"/>
          </ac:spMkLst>
        </pc:spChg>
        <pc:picChg chg="add mod">
          <ac:chgData name="Rochelle O'Connor" userId="2d2b8ceb-200c-4e61-afdb-4a49f84bde56" providerId="ADAL" clId="{D45B7097-D458-4864-A3D7-15FDFB8DC15F}" dt="2021-08-23T03:00:49.952" v="914" actId="1076"/>
          <ac:picMkLst>
            <pc:docMk/>
            <pc:sldMk cId="2814602823" sldId="297"/>
            <ac:picMk id="6" creationId="{9ACB0560-0495-49A1-A97A-2CA34E340360}"/>
          </ac:picMkLst>
        </pc:picChg>
      </pc:sldChg>
      <pc:sldChg chg="addSp delSp modSp add">
        <pc:chgData name="Rochelle O'Connor" userId="2d2b8ceb-200c-4e61-afdb-4a49f84bde56" providerId="ADAL" clId="{D45B7097-D458-4864-A3D7-15FDFB8DC15F}" dt="2021-08-20T07:42:15.483" v="887" actId="1076"/>
        <pc:sldMkLst>
          <pc:docMk/>
          <pc:sldMk cId="3347813692" sldId="298"/>
        </pc:sldMkLst>
        <pc:spChg chg="mod">
          <ac:chgData name="Rochelle O'Connor" userId="2d2b8ceb-200c-4e61-afdb-4a49f84bde56" providerId="ADAL" clId="{D45B7097-D458-4864-A3D7-15FDFB8DC15F}" dt="2021-08-20T07:37:14.089" v="810" actId="20577"/>
          <ac:spMkLst>
            <pc:docMk/>
            <pc:sldMk cId="3347813692" sldId="298"/>
            <ac:spMk id="4" creationId="{90BF58C1-CB59-48AF-88D4-35C5579D8166}"/>
          </ac:spMkLst>
        </pc:spChg>
        <pc:spChg chg="add del mod">
          <ac:chgData name="Rochelle O'Connor" userId="2d2b8ceb-200c-4e61-afdb-4a49f84bde56" providerId="ADAL" clId="{D45B7097-D458-4864-A3D7-15FDFB8DC15F}" dt="2021-08-20T07:39:32.428" v="877" actId="478"/>
          <ac:spMkLst>
            <pc:docMk/>
            <pc:sldMk cId="3347813692" sldId="298"/>
            <ac:spMk id="6" creationId="{EEF49020-9695-4D82-977E-931FDD65F156}"/>
          </ac:spMkLst>
        </pc:spChg>
        <pc:spChg chg="add del mod">
          <ac:chgData name="Rochelle O'Connor" userId="2d2b8ceb-200c-4e61-afdb-4a49f84bde56" providerId="ADAL" clId="{D45B7097-D458-4864-A3D7-15FDFB8DC15F}" dt="2021-08-20T07:39:37.931" v="881" actId="478"/>
          <ac:spMkLst>
            <pc:docMk/>
            <pc:sldMk cId="3347813692" sldId="298"/>
            <ac:spMk id="11" creationId="{87B75B3B-77AC-4508-8DB8-10EF995C9D3E}"/>
          </ac:spMkLst>
        </pc:spChg>
        <pc:picChg chg="del">
          <ac:chgData name="Rochelle O'Connor" userId="2d2b8ceb-200c-4e61-afdb-4a49f84bde56" providerId="ADAL" clId="{D45B7097-D458-4864-A3D7-15FDFB8DC15F}" dt="2021-08-20T07:37:15.047" v="811" actId="478"/>
          <ac:picMkLst>
            <pc:docMk/>
            <pc:sldMk cId="3347813692" sldId="298"/>
            <ac:picMk id="3" creationId="{1BD41139-9236-4863-A361-982AD1EA6472}"/>
          </ac:picMkLst>
        </pc:picChg>
        <pc:picChg chg="add del mod">
          <ac:chgData name="Rochelle O'Connor" userId="2d2b8ceb-200c-4e61-afdb-4a49f84bde56" providerId="ADAL" clId="{D45B7097-D458-4864-A3D7-15FDFB8DC15F}" dt="2021-08-20T07:39:36.624" v="880" actId="478"/>
          <ac:picMkLst>
            <pc:docMk/>
            <pc:sldMk cId="3347813692" sldId="298"/>
            <ac:picMk id="13" creationId="{2AC1967F-B3AE-40ED-B33C-F09A756D3B76}"/>
          </ac:picMkLst>
        </pc:picChg>
        <pc:picChg chg="add mod">
          <ac:chgData name="Rochelle O'Connor" userId="2d2b8ceb-200c-4e61-afdb-4a49f84bde56" providerId="ADAL" clId="{D45B7097-D458-4864-A3D7-15FDFB8DC15F}" dt="2021-08-20T07:42:15.483" v="887" actId="1076"/>
          <ac:picMkLst>
            <pc:docMk/>
            <pc:sldMk cId="3347813692" sldId="298"/>
            <ac:picMk id="14" creationId="{67FEC5F2-162F-45EF-8AA2-01E5B6F3EF70}"/>
          </ac:picMkLst>
        </pc:picChg>
        <pc:cxnChg chg="add del mod">
          <ac:chgData name="Rochelle O'Connor" userId="2d2b8ceb-200c-4e61-afdb-4a49f84bde56" providerId="ADAL" clId="{D45B7097-D458-4864-A3D7-15FDFB8DC15F}" dt="2021-08-20T07:39:35.804" v="879" actId="478"/>
          <ac:cxnSpMkLst>
            <pc:docMk/>
            <pc:sldMk cId="3347813692" sldId="298"/>
            <ac:cxnSpMk id="8" creationId="{177CA21D-329F-480A-B93D-AA641E71ADC0}"/>
          </ac:cxnSpMkLst>
        </pc:cxnChg>
        <pc:cxnChg chg="add del mod">
          <ac:chgData name="Rochelle O'Connor" userId="2d2b8ceb-200c-4e61-afdb-4a49f84bde56" providerId="ADAL" clId="{D45B7097-D458-4864-A3D7-15FDFB8DC15F}" dt="2021-08-20T07:39:34.200" v="878" actId="478"/>
          <ac:cxnSpMkLst>
            <pc:docMk/>
            <pc:sldMk cId="3347813692" sldId="298"/>
            <ac:cxnSpMk id="10" creationId="{7C6A2AFF-3E62-41E7-AE66-9BEF5D2C5A40}"/>
          </ac:cxnSpMkLst>
        </pc:cxnChg>
      </pc:sldChg>
    </pc:docChg>
  </pc:docChgLst>
  <pc:docChgLst>
    <pc:chgData name="Rochelle O'Connor" userId="2d2b8ceb-200c-4e61-afdb-4a49f84bde56" providerId="ADAL" clId="{00DC0145-3515-455E-889F-892B72613FD8}"/>
    <pc:docChg chg="custSel addSld delSld modSld modSection">
      <pc:chgData name="Rochelle O'Connor" userId="2d2b8ceb-200c-4e61-afdb-4a49f84bde56" providerId="ADAL" clId="{00DC0145-3515-455E-889F-892B72613FD8}" dt="2021-08-20T02:42:26.934" v="1103" actId="20577"/>
      <pc:docMkLst>
        <pc:docMk/>
      </pc:docMkLst>
      <pc:sldChg chg="addSp delSp modSp">
        <pc:chgData name="Rochelle O'Connor" userId="2d2b8ceb-200c-4e61-afdb-4a49f84bde56" providerId="ADAL" clId="{00DC0145-3515-455E-889F-892B72613FD8}" dt="2021-08-20T02:39:12.584" v="612" actId="1076"/>
        <pc:sldMkLst>
          <pc:docMk/>
          <pc:sldMk cId="3273439337" sldId="281"/>
        </pc:sldMkLst>
        <pc:spChg chg="del mod">
          <ac:chgData name="Rochelle O'Connor" userId="2d2b8ceb-200c-4e61-afdb-4a49f84bde56" providerId="ADAL" clId="{00DC0145-3515-455E-889F-892B72613FD8}" dt="2021-08-20T02:38:18.402" v="568" actId="478"/>
          <ac:spMkLst>
            <pc:docMk/>
            <pc:sldMk cId="3273439337" sldId="281"/>
            <ac:spMk id="3" creationId="{3466639A-2959-4FFB-A6FE-601D2A80F5DF}"/>
          </ac:spMkLst>
        </pc:spChg>
        <pc:spChg chg="mod">
          <ac:chgData name="Rochelle O'Connor" userId="2d2b8ceb-200c-4e61-afdb-4a49f84bde56" providerId="ADAL" clId="{00DC0145-3515-455E-889F-892B72613FD8}" dt="2021-08-20T02:38:56.587" v="608" actId="1076"/>
          <ac:spMkLst>
            <pc:docMk/>
            <pc:sldMk cId="3273439337" sldId="281"/>
            <ac:spMk id="4" creationId="{90BF58C1-CB59-48AF-88D4-35C5579D8166}"/>
          </ac:spMkLst>
        </pc:spChg>
        <pc:picChg chg="add del mod">
          <ac:chgData name="Rochelle O'Connor" userId="2d2b8ceb-200c-4e61-afdb-4a49f84bde56" providerId="ADAL" clId="{00DC0145-3515-455E-889F-892B72613FD8}" dt="2021-08-20T02:12:40.295" v="4" actId="478"/>
          <ac:picMkLst>
            <pc:docMk/>
            <pc:sldMk cId="3273439337" sldId="281"/>
            <ac:picMk id="6" creationId="{AF42EDAE-3375-4B87-BD9A-DF9C6B43DA51}"/>
          </ac:picMkLst>
        </pc:picChg>
        <pc:picChg chg="add mod">
          <ac:chgData name="Rochelle O'Connor" userId="2d2b8ceb-200c-4e61-afdb-4a49f84bde56" providerId="ADAL" clId="{00DC0145-3515-455E-889F-892B72613FD8}" dt="2021-08-20T02:39:12.584" v="612" actId="1076"/>
          <ac:picMkLst>
            <pc:docMk/>
            <pc:sldMk cId="3273439337" sldId="281"/>
            <ac:picMk id="7" creationId="{1A4FFC9E-D9E9-415A-8D89-4825793D0BF0}"/>
          </ac:picMkLst>
        </pc:picChg>
      </pc:sldChg>
      <pc:sldChg chg="modSp">
        <pc:chgData name="Rochelle O'Connor" userId="2d2b8ceb-200c-4e61-afdb-4a49f84bde56" providerId="ADAL" clId="{00DC0145-3515-455E-889F-892B72613FD8}" dt="2021-08-20T02:42:26.934" v="1103" actId="20577"/>
        <pc:sldMkLst>
          <pc:docMk/>
          <pc:sldMk cId="3041520412" sldId="288"/>
        </pc:sldMkLst>
        <pc:spChg chg="mod">
          <ac:chgData name="Rochelle O'Connor" userId="2d2b8ceb-200c-4e61-afdb-4a49f84bde56" providerId="ADAL" clId="{00DC0145-3515-455E-889F-892B72613FD8}" dt="2021-08-20T02:42:26.934" v="1103" actId="20577"/>
          <ac:spMkLst>
            <pc:docMk/>
            <pc:sldMk cId="3041520412" sldId="288"/>
            <ac:spMk id="2" creationId="{998B8116-A6BA-4E3F-9F11-E8D6077A7ADB}"/>
          </ac:spMkLst>
        </pc:spChg>
        <pc:spChg chg="mod">
          <ac:chgData name="Rochelle O'Connor" userId="2d2b8ceb-200c-4e61-afdb-4a49f84bde56" providerId="ADAL" clId="{00DC0145-3515-455E-889F-892B72613FD8}" dt="2021-08-20T02:41:06.394" v="809" actId="20577"/>
          <ac:spMkLst>
            <pc:docMk/>
            <pc:sldMk cId="3041520412" sldId="288"/>
            <ac:spMk id="3" creationId="{E78C73B3-50B9-4765-8AD6-941E357DE1C6}"/>
          </ac:spMkLst>
        </pc:spChg>
      </pc:sldChg>
      <pc:sldChg chg="modSp add">
        <pc:chgData name="Rochelle O'Connor" userId="2d2b8ceb-200c-4e61-afdb-4a49f84bde56" providerId="ADAL" clId="{00DC0145-3515-455E-889F-892B72613FD8}" dt="2021-08-20T02:40:08.490" v="701" actId="20577"/>
        <pc:sldMkLst>
          <pc:docMk/>
          <pc:sldMk cId="2030980197" sldId="289"/>
        </pc:sldMkLst>
        <pc:spChg chg="mod">
          <ac:chgData name="Rochelle O'Connor" userId="2d2b8ceb-200c-4e61-afdb-4a49f84bde56" providerId="ADAL" clId="{00DC0145-3515-455E-889F-892B72613FD8}" dt="2021-08-20T02:40:08.490" v="701" actId="20577"/>
          <ac:spMkLst>
            <pc:docMk/>
            <pc:sldMk cId="2030980197" sldId="289"/>
            <ac:spMk id="3" creationId="{3466639A-2959-4FFB-A6FE-601D2A80F5DF}"/>
          </ac:spMkLst>
        </pc:spChg>
        <pc:picChg chg="mod">
          <ac:chgData name="Rochelle O'Connor" userId="2d2b8ceb-200c-4e61-afdb-4a49f84bde56" providerId="ADAL" clId="{00DC0145-3515-455E-889F-892B72613FD8}" dt="2021-08-20T02:39:44.638" v="614" actId="1076"/>
          <ac:picMkLst>
            <pc:docMk/>
            <pc:sldMk cId="2030980197" sldId="289"/>
            <ac:picMk id="6" creationId="{AF42EDAE-3375-4B87-BD9A-DF9C6B43DA51}"/>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r>
              <a:rPr lang="en-AU" b="1" i="0" dirty="0">
                <a:latin typeface="Arial" panose="020B0604020202020204" pitchFamily="34" charset="0"/>
                <a:cs typeface="Arial" panose="020B0604020202020204" pitchFamily="34" charset="0"/>
              </a:rPr>
              <a:t>Chart Title</a:t>
            </a:r>
          </a:p>
        </c:rich>
      </c:tx>
      <c:layout>
        <c:manualLayout>
          <c:xMode val="edge"/>
          <c:yMode val="edge"/>
          <c:x val="5.0067121985634906E-2"/>
          <c:y val="1.3324634909076276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
          <c:y val="0.15850469155990188"/>
          <c:w val="0.99770930078221387"/>
          <c:h val="0.84045729227549248"/>
        </c:manualLayout>
      </c:layout>
      <c:barChart>
        <c:barDir val="col"/>
        <c:grouping val="percentStacked"/>
        <c:varyColors val="0"/>
        <c:ser>
          <c:idx val="0"/>
          <c:order val="0"/>
          <c:tx>
            <c:strRef>
              <c:f>Sheet1!$B$1</c:f>
              <c:strCache>
                <c:ptCount val="1"/>
                <c:pt idx="0">
                  <c:v>Series 1</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6E13-44E1-9680-BF397F888C05}"/>
            </c:ext>
          </c:extLst>
        </c:ser>
        <c:ser>
          <c:idx val="1"/>
          <c:order val="1"/>
          <c:tx>
            <c:strRef>
              <c:f>Sheet1!$C$1</c:f>
              <c:strCache>
                <c:ptCount val="1"/>
                <c:pt idx="0">
                  <c:v>Series 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6E13-44E1-9680-BF397F888C05}"/>
            </c:ext>
          </c:extLst>
        </c:ser>
        <c:ser>
          <c:idx val="2"/>
          <c:order val="2"/>
          <c:tx>
            <c:strRef>
              <c:f>Sheet1!$D$1</c:f>
              <c:strCache>
                <c:ptCount val="1"/>
                <c:pt idx="0">
                  <c:v>Series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6E13-44E1-9680-BF397F888C05}"/>
            </c:ext>
          </c:extLst>
        </c:ser>
        <c:dLbls>
          <c:showLegendKey val="0"/>
          <c:showVal val="0"/>
          <c:showCatName val="0"/>
          <c:showSerName val="0"/>
          <c:showPercent val="0"/>
          <c:showBubbleSize val="0"/>
        </c:dLbls>
        <c:gapWidth val="45"/>
        <c:overlap val="100"/>
        <c:axId val="240315640"/>
        <c:axId val="240315248"/>
      </c:barChart>
      <c:catAx>
        <c:axId val="240315640"/>
        <c:scaling>
          <c:orientation val="minMax"/>
        </c:scaling>
        <c:delete val="1"/>
        <c:axPos val="b"/>
        <c:numFmt formatCode="General" sourceLinked="1"/>
        <c:majorTickMark val="none"/>
        <c:minorTickMark val="none"/>
        <c:tickLblPos val="nextTo"/>
        <c:crossAx val="240315248"/>
        <c:crosses val="autoZero"/>
        <c:auto val="1"/>
        <c:lblAlgn val="ctr"/>
        <c:lblOffset val="100"/>
        <c:noMultiLvlLbl val="0"/>
      </c:catAx>
      <c:valAx>
        <c:axId val="240315248"/>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2403156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mn-lt"/>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r>
              <a:rPr lang="en-US" sz="1600" b="1" i="0" kern="1200" spc="0" baseline="0" dirty="0">
                <a:solidFill>
                  <a:srgbClr val="19233E"/>
                </a:solidFill>
                <a:effectLst/>
                <a:latin typeface="Arial" panose="020B0604020202020204" pitchFamily="34" charset="0"/>
                <a:cs typeface="Arial" panose="020B0604020202020204" pitchFamily="34" charset="0"/>
              </a:rPr>
              <a:t>Chart Title</a:t>
            </a:r>
            <a:endParaRPr lang="en-AU" sz="1600" b="1" i="0" dirty="0">
              <a:effectLst/>
              <a:latin typeface="Arial" panose="020B0604020202020204" pitchFamily="34" charset="0"/>
              <a:cs typeface="Arial" panose="020B0604020202020204" pitchFamily="34" charset="0"/>
            </a:endParaRPr>
          </a:p>
        </c:rich>
      </c:tx>
      <c:layout>
        <c:manualLayout>
          <c:xMode val="edge"/>
          <c:yMode val="edge"/>
          <c:x val="1.8802394693555564E-2"/>
          <c:y val="1.6662275328469617E-2"/>
        </c:manualLayout>
      </c:layout>
      <c:overlay val="0"/>
      <c:spPr>
        <a:noFill/>
        <a:ln>
          <a:noFill/>
        </a:ln>
        <a:effectLst/>
      </c:spPr>
      <c:txPr>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endParaRPr lang="en-US"/>
        </a:p>
      </c:txPr>
    </c:title>
    <c:autoTitleDeleted val="0"/>
    <c:plotArea>
      <c:layout>
        <c:manualLayout>
          <c:layoutTarget val="inner"/>
          <c:xMode val="edge"/>
          <c:yMode val="edge"/>
          <c:x val="0.22139730433599247"/>
          <c:y val="0.18716181113673139"/>
          <c:w val="0.57738947809885199"/>
          <c:h val="0.7978959783777454"/>
        </c:manualLayout>
      </c:layout>
      <c:pieChart>
        <c:varyColors val="1"/>
        <c:ser>
          <c:idx val="0"/>
          <c:order val="0"/>
          <c:tx>
            <c:strRef>
              <c:f>Sheet1!$B$1</c:f>
              <c:strCache>
                <c:ptCount val="1"/>
                <c:pt idx="0">
                  <c:v>Sales</c:v>
                </c:pt>
              </c:strCache>
            </c:strRef>
          </c:tx>
          <c:spPr>
            <a:ln>
              <a:noFill/>
            </a:ln>
          </c:spPr>
          <c:dPt>
            <c:idx val="0"/>
            <c:bubble3D val="0"/>
            <c:spPr>
              <a:pattFill prst="pct90">
                <a:fgClr>
                  <a:schemeClr val="accent5"/>
                </a:fgClr>
                <a:bgClr>
                  <a:schemeClr val="bg1"/>
                </a:bgClr>
              </a:pattFill>
              <a:ln w="19050">
                <a:noFill/>
              </a:ln>
              <a:effectLst/>
            </c:spPr>
            <c:extLst>
              <c:ext xmlns:c16="http://schemas.microsoft.com/office/drawing/2014/chart" uri="{C3380CC4-5D6E-409C-BE32-E72D297353CC}">
                <c16:uniqueId val="{00000001-3507-4096-88DB-1BE9AAD60A27}"/>
              </c:ext>
            </c:extLst>
          </c:dPt>
          <c:dPt>
            <c:idx val="1"/>
            <c:bubble3D val="0"/>
            <c:spPr>
              <a:pattFill prst="pct90">
                <a:fgClr>
                  <a:schemeClr val="accent2"/>
                </a:fgClr>
                <a:bgClr>
                  <a:schemeClr val="bg1"/>
                </a:bgClr>
              </a:pattFill>
              <a:ln w="19050">
                <a:noFill/>
              </a:ln>
              <a:effectLst/>
            </c:spPr>
            <c:extLst>
              <c:ext xmlns:c16="http://schemas.microsoft.com/office/drawing/2014/chart" uri="{C3380CC4-5D6E-409C-BE32-E72D297353CC}">
                <c16:uniqueId val="{00000003-3507-4096-88DB-1BE9AAD60A27}"/>
              </c:ext>
            </c:extLst>
          </c:dPt>
          <c:dPt>
            <c:idx val="2"/>
            <c:bubble3D val="0"/>
            <c:spPr>
              <a:pattFill prst="pct90">
                <a:fgClr>
                  <a:schemeClr val="accent3"/>
                </a:fgClr>
                <a:bgClr>
                  <a:schemeClr val="bg1"/>
                </a:bgClr>
              </a:pattFill>
              <a:ln w="19050">
                <a:noFill/>
              </a:ln>
              <a:effectLst/>
            </c:spPr>
            <c:extLst>
              <c:ext xmlns:c16="http://schemas.microsoft.com/office/drawing/2014/chart" uri="{C3380CC4-5D6E-409C-BE32-E72D297353CC}">
                <c16:uniqueId val="{00000005-3507-4096-88DB-1BE9AAD60A27}"/>
              </c:ext>
            </c:extLst>
          </c:dPt>
          <c:dPt>
            <c:idx val="3"/>
            <c:bubble3D val="0"/>
            <c:spPr>
              <a:pattFill prst="pct90">
                <a:fgClr>
                  <a:schemeClr val="accent6"/>
                </a:fgClr>
                <a:bgClr>
                  <a:schemeClr val="bg1"/>
                </a:bgClr>
              </a:pattFill>
              <a:ln w="19050">
                <a:noFill/>
              </a:ln>
              <a:effectLst/>
            </c:spPr>
            <c:extLst>
              <c:ext xmlns:c16="http://schemas.microsoft.com/office/drawing/2014/chart" uri="{C3380CC4-5D6E-409C-BE32-E72D297353CC}">
                <c16:uniqueId val="{00000007-3507-4096-88DB-1BE9AAD60A27}"/>
              </c:ext>
            </c:extLst>
          </c:dPt>
          <c:dLbls>
            <c:dLbl>
              <c:idx val="2"/>
              <c:tx>
                <c:rich>
                  <a:bodyPr/>
                  <a:lstStyle/>
                  <a:p>
                    <a:fld id="{BC5D0DBC-5192-4D8E-9C93-110176CD87CC}" type="SERIESNAME">
                      <a:rPr lang="en-US">
                        <a:solidFill>
                          <a:schemeClr val="tx2"/>
                        </a:solidFill>
                      </a:rPr>
                      <a:pPr/>
                      <a:t>[SERIES NAME]</a:t>
                    </a:fld>
                    <a:r>
                      <a:rPr lang="en-US" baseline="0" dirty="0"/>
                      <a:t>, </a:t>
                    </a:r>
                    <a:fld id="{4B725BE5-439E-48A7-81A4-165608449EA8}" type="VALUE">
                      <a:rPr lang="en-US" baseline="0"/>
                      <a:pPr/>
                      <a:t>[VALUE]</a:t>
                    </a:fld>
                    <a:endParaRPr lang="en-US" baseline="0" dirty="0"/>
                  </a:p>
                </c:rich>
              </c:tx>
              <c:dLblPos val="outEnd"/>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3507-4096-88DB-1BE9AAD60A27}"/>
                </c:ext>
              </c:extLst>
            </c:dLbl>
            <c:spPr>
              <a:pattFill prst="pct5">
                <a:fgClr>
                  <a:schemeClr val="accent1"/>
                </a:fgClr>
                <a:bgClr>
                  <a:schemeClr val="bg1"/>
                </a:bgClr>
              </a:patt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1"/>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3507-4096-88DB-1BE9AAD60A2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2B186FB7-8198-2C41-9C7F-A67099EBC713}" type="datetimeFigureOut">
              <a:rPr lang="en-US" smtClean="0"/>
              <a:t>8/23/2021</a:t>
            </a:fld>
            <a:endParaRPr lang="en-US"/>
          </a:p>
        </p:txBody>
      </p:sp>
      <p:sp>
        <p:nvSpPr>
          <p:cNvPr id="4" name="Footer Placeholder 3"/>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C9959333-EC29-A740-B340-F32DF9D7D5B5}" type="slidenum">
              <a:rPr lang="en-US" smtClean="0"/>
              <a:t>‹#›</a:t>
            </a:fld>
            <a:endParaRPr lang="en-US"/>
          </a:p>
        </p:txBody>
      </p:sp>
    </p:spTree>
    <p:extLst>
      <p:ext uri="{BB962C8B-B14F-4D97-AF65-F5344CB8AC3E}">
        <p14:creationId xmlns:p14="http://schemas.microsoft.com/office/powerpoint/2010/main" val="8069571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5832F91E-6BD3-4F0D-9CA3-7829EAE64D63}" type="datetimeFigureOut">
              <a:rPr lang="en-AU" smtClean="0"/>
              <a:t>23/08/2021</a:t>
            </a:fld>
            <a:endParaRPr lang="en-AU" dirty="0"/>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D09C5488-DD16-4714-9519-7BE21BA11D4E}" type="slidenum">
              <a:rPr lang="en-AU" smtClean="0"/>
              <a:t>‹#›</a:t>
            </a:fld>
            <a:endParaRPr lang="en-AU" dirty="0"/>
          </a:p>
        </p:txBody>
      </p:sp>
    </p:spTree>
    <p:extLst>
      <p:ext uri="{BB962C8B-B14F-4D97-AF65-F5344CB8AC3E}">
        <p14:creationId xmlns:p14="http://schemas.microsoft.com/office/powerpoint/2010/main" val="2809874824"/>
      </p:ext>
    </p:extLst>
  </p:cSld>
  <p:clrMap bg1="lt1" tx1="dk1" bg2="lt2" tx2="dk2" accent1="accent1" accent2="accent2" accent3="accent3" accent4="accent4" accent5="accent5" accent6="accent6" hlink="hlink" folHlink="folHlink"/>
  <p:notesStyle>
    <a:lvl1pPr marL="0" algn="l" defTabSz="914347" rtl="0" eaLnBrk="1" latinLnBrk="0" hangingPunct="1">
      <a:defRPr sz="1200" kern="1200">
        <a:solidFill>
          <a:schemeClr val="tx1"/>
        </a:solidFill>
        <a:latin typeface="+mn-lt"/>
        <a:ea typeface="+mn-ea"/>
        <a:cs typeface="+mn-cs"/>
      </a:defRPr>
    </a:lvl1pPr>
    <a:lvl2pPr marL="457173" algn="l" defTabSz="914347" rtl="0" eaLnBrk="1" latinLnBrk="0" hangingPunct="1">
      <a:defRPr sz="1200" kern="1200">
        <a:solidFill>
          <a:schemeClr val="tx1"/>
        </a:solidFill>
        <a:latin typeface="+mn-lt"/>
        <a:ea typeface="+mn-ea"/>
        <a:cs typeface="+mn-cs"/>
      </a:defRPr>
    </a:lvl2pPr>
    <a:lvl3pPr marL="914347" algn="l" defTabSz="914347" rtl="0" eaLnBrk="1" latinLnBrk="0" hangingPunct="1">
      <a:defRPr sz="1200" kern="1200">
        <a:solidFill>
          <a:schemeClr val="tx1"/>
        </a:solidFill>
        <a:latin typeface="+mn-lt"/>
        <a:ea typeface="+mn-ea"/>
        <a:cs typeface="+mn-cs"/>
      </a:defRPr>
    </a:lvl3pPr>
    <a:lvl4pPr marL="1371520" algn="l" defTabSz="914347" rtl="0" eaLnBrk="1" latinLnBrk="0" hangingPunct="1">
      <a:defRPr sz="1200" kern="1200">
        <a:solidFill>
          <a:schemeClr val="tx1"/>
        </a:solidFill>
        <a:latin typeface="+mn-lt"/>
        <a:ea typeface="+mn-ea"/>
        <a:cs typeface="+mn-cs"/>
      </a:defRPr>
    </a:lvl4pPr>
    <a:lvl5pPr marL="1828694" algn="l" defTabSz="914347" rtl="0" eaLnBrk="1" latinLnBrk="0" hangingPunct="1">
      <a:defRPr sz="1200" kern="1200">
        <a:solidFill>
          <a:schemeClr val="tx1"/>
        </a:solidFill>
        <a:latin typeface="+mn-lt"/>
        <a:ea typeface="+mn-ea"/>
        <a:cs typeface="+mn-cs"/>
      </a:defRPr>
    </a:lvl5pPr>
    <a:lvl6pPr marL="2285866" algn="l" defTabSz="914347" rtl="0" eaLnBrk="1" latinLnBrk="0" hangingPunct="1">
      <a:defRPr sz="1200" kern="1200">
        <a:solidFill>
          <a:schemeClr val="tx1"/>
        </a:solidFill>
        <a:latin typeface="+mn-lt"/>
        <a:ea typeface="+mn-ea"/>
        <a:cs typeface="+mn-cs"/>
      </a:defRPr>
    </a:lvl6pPr>
    <a:lvl7pPr marL="2743041" algn="l" defTabSz="914347" rtl="0" eaLnBrk="1" latinLnBrk="0" hangingPunct="1">
      <a:defRPr sz="1200" kern="1200">
        <a:solidFill>
          <a:schemeClr val="tx1"/>
        </a:solidFill>
        <a:latin typeface="+mn-lt"/>
        <a:ea typeface="+mn-ea"/>
        <a:cs typeface="+mn-cs"/>
      </a:defRPr>
    </a:lvl7pPr>
    <a:lvl8pPr marL="3200214" algn="l" defTabSz="914347" rtl="0" eaLnBrk="1" latinLnBrk="0" hangingPunct="1">
      <a:defRPr sz="1200" kern="1200">
        <a:solidFill>
          <a:schemeClr val="tx1"/>
        </a:solidFill>
        <a:latin typeface="+mn-lt"/>
        <a:ea typeface="+mn-ea"/>
        <a:cs typeface="+mn-cs"/>
      </a:defRPr>
    </a:lvl8pPr>
    <a:lvl9pPr marL="3657388" algn="l" defTabSz="91434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vider -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55460" y="4048755"/>
            <a:ext cx="347702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55462"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10;&#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686101475"/>
      </p:ext>
    </p:extLst>
  </p:cSld>
  <p:clrMapOvr>
    <a:masterClrMapping/>
  </p:clrMapOvr>
  <p:transition>
    <p:fade/>
  </p:transition>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Young student using an interactive device at her desk.&#10;">
            <a:extLst>
              <a:ext uri="{FF2B5EF4-FFF2-40B4-BE49-F238E27FC236}">
                <a16:creationId xmlns:a16="http://schemas.microsoft.com/office/drawing/2014/main" id="{803D38EF-B025-1D4B-89FA-98E21AEAAA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1033881"/>
            <a:ext cx="5053364" cy="4982400"/>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b="1" i="0">
                <a:solidFill>
                  <a:schemeClr val="bg1"/>
                </a:solidFill>
                <a:latin typeface="Arial" panose="020B0604020202020204" pitchFamily="34" charset="0"/>
                <a:cs typeface="Arial" panose="020B0604020202020204" pitchFamily="34" charset="0"/>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Tree>
    <p:extLst>
      <p:ext uri="{BB962C8B-B14F-4D97-AF65-F5344CB8AC3E}">
        <p14:creationId xmlns:p14="http://schemas.microsoft.com/office/powerpoint/2010/main" val="295140373"/>
      </p:ext>
    </p:extLst>
  </p:cSld>
  <p:clrMapOvr>
    <a:masterClrMapping/>
  </p:clrMapOvr>
  <p:transition>
    <p:fade/>
  </p:transition>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Divider - 2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
        <p:nvSpPr>
          <p:cNvPr id="9" name="Picture Placeholder 3">
            <a:extLst>
              <a:ext uri="{FF2B5EF4-FFF2-40B4-BE49-F238E27FC236}">
                <a16:creationId xmlns:a16="http://schemas.microsoft.com/office/drawing/2014/main" id="{223F6E78-7528-7440-B004-6002B939DF24}"/>
              </a:ext>
            </a:extLst>
          </p:cNvPr>
          <p:cNvSpPr>
            <a:spLocks noGrp="1"/>
          </p:cNvSpPr>
          <p:nvPr>
            <p:ph type="pic" sz="quarter" idx="16" hasCustomPrompt="1"/>
          </p:nvPr>
        </p:nvSpPr>
        <p:spPr>
          <a:xfrm>
            <a:off x="72375" y="1123431"/>
            <a:ext cx="4753626" cy="4753626"/>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443894679"/>
      </p:ext>
    </p:extLst>
  </p:cSld>
  <p:clrMapOvr>
    <a:masterClrMapping/>
  </p:clrMapOvr>
  <p:transition>
    <p:fade/>
  </p:transition>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63806" y="4048760"/>
            <a:ext cx="3477026" cy="904985"/>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63808"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383229777"/>
      </p:ext>
    </p:extLst>
  </p:cSld>
  <p:clrMapOvr>
    <a:masterClrMapping/>
  </p:clrMapOvr>
  <p:transition>
    <p:fade/>
  </p:transition>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Students laughing together&#10;">
            <a:extLst>
              <a:ext uri="{FF2B5EF4-FFF2-40B4-BE49-F238E27FC236}">
                <a16:creationId xmlns:a16="http://schemas.microsoft.com/office/drawing/2014/main" id="{003C764F-E1E8-4742-B073-1F328976771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081424" y="1019624"/>
            <a:ext cx="5062575" cy="4991482"/>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2520100275"/>
      </p:ext>
    </p:extLst>
  </p:cSld>
  <p:clrMapOvr>
    <a:masterClrMapping/>
  </p:clrMapOvr>
  <p:transition>
    <p:fade/>
  </p:transition>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Divider - 4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
        <p:nvSpPr>
          <p:cNvPr id="11" name="Picture Placeholder 3">
            <a:extLst>
              <a:ext uri="{FF2B5EF4-FFF2-40B4-BE49-F238E27FC236}">
                <a16:creationId xmlns:a16="http://schemas.microsoft.com/office/drawing/2014/main" id="{7C718A9F-64B4-4F43-B9C2-99B71EAF7BA2}"/>
              </a:ext>
            </a:extLst>
          </p:cNvPr>
          <p:cNvSpPr>
            <a:spLocks noGrp="1"/>
          </p:cNvSpPr>
          <p:nvPr>
            <p:ph type="pic" sz="quarter" idx="16" hasCustomPrompt="1"/>
          </p:nvPr>
        </p:nvSpPr>
        <p:spPr>
          <a:xfrm>
            <a:off x="4156694" y="1067433"/>
            <a:ext cx="4824745" cy="4824745"/>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192509560"/>
      </p:ext>
    </p:extLst>
  </p:cSld>
  <p:clrMapOvr>
    <a:masterClrMapping/>
  </p:clrMapOvr>
  <p:transition>
    <p:fade/>
  </p:transition>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 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erson looking towards the camera&#10;&#10;Description automatically generated">
            <a:extLst>
              <a:ext uri="{FF2B5EF4-FFF2-40B4-BE49-F238E27FC236}">
                <a16:creationId xmlns:a16="http://schemas.microsoft.com/office/drawing/2014/main" id="{D4008A49-619C-5548-84EE-F00AC7D6ECB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79064" y="1135738"/>
            <a:ext cx="5159316" cy="5086864"/>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Tree>
    <p:extLst>
      <p:ext uri="{BB962C8B-B14F-4D97-AF65-F5344CB8AC3E}">
        <p14:creationId xmlns:p14="http://schemas.microsoft.com/office/powerpoint/2010/main" val="3050031955"/>
      </p:ext>
    </p:extLst>
  </p:cSld>
  <p:clrMapOvr>
    <a:masterClrMapping/>
  </p:clrMapOvr>
  <p:transition>
    <p:fade/>
  </p:transition>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Divider - 5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
        <p:nvSpPr>
          <p:cNvPr id="9" name="Picture Placeholder 3">
            <a:extLst>
              <a:ext uri="{FF2B5EF4-FFF2-40B4-BE49-F238E27FC236}">
                <a16:creationId xmlns:a16="http://schemas.microsoft.com/office/drawing/2014/main" id="{66547C3F-71E4-6246-AA9C-625ABFECC0DB}"/>
              </a:ext>
            </a:extLst>
          </p:cNvPr>
          <p:cNvSpPr>
            <a:spLocks noGrp="1"/>
          </p:cNvSpPr>
          <p:nvPr>
            <p:ph type="pic" sz="quarter" idx="16" hasCustomPrompt="1"/>
          </p:nvPr>
        </p:nvSpPr>
        <p:spPr>
          <a:xfrm>
            <a:off x="4015741" y="1184356"/>
            <a:ext cx="4885962" cy="4885962"/>
          </a:xfrm>
          <a:prstGeom prst="ellipse">
            <a:avLst/>
          </a:prstGeom>
        </p:spPr>
        <p:txBody>
          <a:bodyPr anchor="ctr"/>
          <a:lstStyle>
            <a:lvl1pPr algn="ctr">
              <a:defRPr>
                <a:solidFill>
                  <a:srgbClr val="19233E"/>
                </a:solidFill>
              </a:defRPr>
            </a:lvl1pPr>
          </a:lstStyle>
          <a:p>
            <a:r>
              <a:rPr lang="en-US" dirty="0"/>
              <a:t>Insert image here</a:t>
            </a:r>
          </a:p>
        </p:txBody>
      </p:sp>
    </p:spTree>
    <p:extLst>
      <p:ext uri="{BB962C8B-B14F-4D97-AF65-F5344CB8AC3E}">
        <p14:creationId xmlns:p14="http://schemas.microsoft.com/office/powerpoint/2010/main" val="1381879561"/>
      </p:ext>
    </p:extLst>
  </p:cSld>
  <p:clrMapOvr>
    <a:masterClrMapping/>
  </p:clrMapOvr>
  <p:transition>
    <p:fade/>
  </p:transition>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098" y="4048760"/>
            <a:ext cx="3477026" cy="1766983"/>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0"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260454" y="5961559"/>
            <a:ext cx="659277" cy="720000"/>
          </a:xfrm>
          <a:prstGeom prst="rect">
            <a:avLst/>
          </a:prstGeom>
        </p:spPr>
      </p:pic>
      <p:sp>
        <p:nvSpPr>
          <p:cNvPr id="3" name="TextBox 2">
            <a:extLst>
              <a:ext uri="{FF2B5EF4-FFF2-40B4-BE49-F238E27FC236}">
                <a16:creationId xmlns:a16="http://schemas.microsoft.com/office/drawing/2014/main" id="{FDBF3B5F-3C25-2D4B-8B90-C5502DE028CB}"/>
              </a:ext>
            </a:extLst>
          </p:cNvPr>
          <p:cNvSpPr txBox="1"/>
          <p:nvPr userDrawn="1"/>
        </p:nvSpPr>
        <p:spPr>
          <a:xfrm>
            <a:off x="8188036" y="1194955"/>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793807050"/>
      </p:ext>
    </p:extLst>
  </p:cSld>
  <p:clrMapOvr>
    <a:masterClrMapping/>
  </p:clrMapOvr>
  <p:transition>
    <p:fade/>
  </p:transition>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4" name="Text Placeholder 3"/>
          <p:cNvSpPr>
            <a:spLocks noGrp="1"/>
          </p:cNvSpPr>
          <p:nvPr>
            <p:ph type="body" sz="quarter" idx="19"/>
          </p:nvPr>
        </p:nvSpPr>
        <p:spPr>
          <a:xfrm>
            <a:off x="297272" y="1844675"/>
            <a:ext cx="8659415" cy="417870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p:txBody>
      </p:sp>
      <p:sp>
        <p:nvSpPr>
          <p:cNvPr id="27" name="Text Placeholder 2078">
            <a:extLst>
              <a:ext uri="{FF2B5EF4-FFF2-40B4-BE49-F238E27FC236}">
                <a16:creationId xmlns:a16="http://schemas.microsoft.com/office/drawing/2014/main" id="{6CEE090E-CCFD-D641-BC04-E336F151C887}"/>
              </a:ext>
            </a:extLst>
          </p:cNvPr>
          <p:cNvSpPr>
            <a:spLocks noGrp="1"/>
          </p:cNvSpPr>
          <p:nvPr>
            <p:ph type="body" sz="quarter" idx="15" hasCustomPrompt="1"/>
          </p:nvPr>
        </p:nvSpPr>
        <p:spPr>
          <a:xfrm>
            <a:off x="292150" y="1210247"/>
            <a:ext cx="6574221" cy="467634"/>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5" name="Title 1">
            <a:extLst>
              <a:ext uri="{FF2B5EF4-FFF2-40B4-BE49-F238E27FC236}">
                <a16:creationId xmlns:a16="http://schemas.microsoft.com/office/drawing/2014/main" id="{230DD9A7-09FE-4E1B-A672-CED018A0372F}"/>
              </a:ext>
            </a:extLst>
          </p:cNvPr>
          <p:cNvSpPr>
            <a:spLocks noGrp="1"/>
          </p:cNvSpPr>
          <p:nvPr>
            <p:ph type="title" hasCustomPrompt="1"/>
          </p:nvPr>
        </p:nvSpPr>
        <p:spPr>
          <a:xfrm>
            <a:off x="292150" y="703448"/>
            <a:ext cx="6727361" cy="498470"/>
          </a:xfrm>
        </p:spPr>
        <p:txBody>
          <a:bodyPr>
            <a:noAutofit/>
          </a:bodyPr>
          <a:lstStyle>
            <a:lvl1pPr>
              <a:defRPr>
                <a:solidFill>
                  <a:schemeClr val="tx2"/>
                </a:solidFill>
              </a:defRPr>
            </a:lvl1pPr>
          </a:lstStyle>
          <a:p>
            <a:r>
              <a:rPr lang="en-US" dirty="0"/>
              <a:t>Agenda slide</a:t>
            </a:r>
            <a:endParaRPr lang="en-AU" dirty="0"/>
          </a:p>
        </p:txBody>
      </p:sp>
      <p:cxnSp>
        <p:nvCxnSpPr>
          <p:cNvPr id="21" name="Straight Connector 20">
            <a:extLst>
              <a:ext uri="{FF2B5EF4-FFF2-40B4-BE49-F238E27FC236}">
                <a16:creationId xmlns:a16="http://schemas.microsoft.com/office/drawing/2014/main" id="{BC913C52-0751-BC4D-A716-67C521725C4C}"/>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385F729-539D-F848-B304-C18B0623A65C}"/>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Tree>
    <p:extLst>
      <p:ext uri="{BB962C8B-B14F-4D97-AF65-F5344CB8AC3E}">
        <p14:creationId xmlns:p14="http://schemas.microsoft.com/office/powerpoint/2010/main" val="276681507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Column Content A">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294660" y="1844675"/>
            <a:ext cx="8628224" cy="42365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35"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9"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167686015"/>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 Column Content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a:xfrm>
            <a:off x="292100" y="1844675"/>
            <a:ext cx="8572723" cy="42454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4102682973"/>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Slide A">
    <p:bg>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8"/>
          </p:nvPr>
        </p:nvSpPr>
        <p:spPr>
          <a:xfrm>
            <a:off x="4572000" y="1844676"/>
            <a:ext cx="4335465" cy="41477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Text Placeholder 3"/>
          <p:cNvSpPr>
            <a:spLocks noGrp="1"/>
          </p:cNvSpPr>
          <p:nvPr>
            <p:ph type="body" sz="quarter" idx="17"/>
          </p:nvPr>
        </p:nvSpPr>
        <p:spPr>
          <a:xfrm>
            <a:off x="292100" y="1844676"/>
            <a:ext cx="4183856" cy="41477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58103310"/>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example bar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2" name="Chart Placeholder 5" descr="Name of bar chart to be inserted" title="Chart">
            <a:extLst>
              <a:ext uri="{FF2B5EF4-FFF2-40B4-BE49-F238E27FC236}">
                <a16:creationId xmlns:a16="http://schemas.microsoft.com/office/drawing/2014/main" id="{78CDAE48-35F7-4A8F-908A-26AABCF38BAC}"/>
              </a:ext>
            </a:extLst>
          </p:cNvPr>
          <p:cNvGraphicFramePr>
            <a:graphicFrameLocks/>
          </p:cNvGraphicFramePr>
          <p:nvPr userDrawn="1">
            <p:extLst>
              <p:ext uri="{D42A27DB-BD31-4B8C-83A1-F6EECF244321}">
                <p14:modId xmlns:p14="http://schemas.microsoft.com/office/powerpoint/2010/main" val="3933837282"/>
              </p:ext>
            </p:extLst>
          </p:nvPr>
        </p:nvGraphicFramePr>
        <p:xfrm>
          <a:off x="4062200" y="1844675"/>
          <a:ext cx="5051624" cy="413887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3864547" cy="41388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7"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30205"/>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8"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2050745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example pie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1" name="Chart Placeholder 6" descr="Name of pie chart to be inserted" title="Chart">
            <a:extLst>
              <a:ext uri="{FF2B5EF4-FFF2-40B4-BE49-F238E27FC236}">
                <a16:creationId xmlns:a16="http://schemas.microsoft.com/office/drawing/2014/main" id="{605EC759-23A5-412D-8489-3CD3D3F4FD71}"/>
              </a:ext>
            </a:extLst>
          </p:cNvPr>
          <p:cNvGraphicFramePr>
            <a:graphicFrameLocks/>
          </p:cNvGraphicFramePr>
          <p:nvPr userDrawn="1">
            <p:extLst>
              <p:ext uri="{D42A27DB-BD31-4B8C-83A1-F6EECF244321}">
                <p14:modId xmlns:p14="http://schemas.microsoft.com/office/powerpoint/2010/main" val="2837913673"/>
              </p:ext>
            </p:extLst>
          </p:nvPr>
        </p:nvGraphicFramePr>
        <p:xfrm>
          <a:off x="4706522" y="1844676"/>
          <a:ext cx="4177487" cy="409381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4177487" cy="40938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cxnSp>
        <p:nvCxnSpPr>
          <p:cNvPr id="20" name="Straight Connector 19">
            <a:extLst>
              <a:ext uri="{FF2B5EF4-FFF2-40B4-BE49-F238E27FC236}">
                <a16:creationId xmlns:a16="http://schemas.microsoft.com/office/drawing/2014/main" id="{DEF174A2-A12A-574C-A29E-3FE1A83AA8A7}"/>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2" name="Picture 11"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
        <p:nvSpPr>
          <p:cNvPr id="13" name="Text Placeholder 2078">
            <a:extLst>
              <a:ext uri="{FF2B5EF4-FFF2-40B4-BE49-F238E27FC236}">
                <a16:creationId xmlns:a16="http://schemas.microsoft.com/office/drawing/2014/main" id="{DE976D40-EB64-8443-8524-2F97084E2CFB}"/>
              </a:ext>
            </a:extLst>
          </p:cNvPr>
          <p:cNvSpPr>
            <a:spLocks noGrp="1"/>
          </p:cNvSpPr>
          <p:nvPr userDrawn="1">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userDrawn="1">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5" name="Footer Placeholder 3">
            <a:extLst>
              <a:ext uri="{FF2B5EF4-FFF2-40B4-BE49-F238E27FC236}">
                <a16:creationId xmlns:a16="http://schemas.microsoft.com/office/drawing/2014/main" id="{451CE90D-C2B7-A145-B742-F4069E2952AF}"/>
              </a:ext>
            </a:extLst>
          </p:cNvPr>
          <p:cNvSpPr>
            <a:spLocks noGrp="1"/>
          </p:cNvSpPr>
          <p:nvPr userDrawn="1">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82981154"/>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umn picture">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F0DC3A9-4AE8-4D39-96BD-7D19AA2EEC40}"/>
              </a:ext>
            </a:extLst>
          </p:cNvPr>
          <p:cNvSpPr>
            <a:spLocks noGrp="1"/>
          </p:cNvSpPr>
          <p:nvPr>
            <p:ph type="pic" sz="quarter" idx="17"/>
          </p:nvPr>
        </p:nvSpPr>
        <p:spPr>
          <a:xfrm>
            <a:off x="4572000" y="1844675"/>
            <a:ext cx="4354316" cy="4067175"/>
          </a:xfrm>
        </p:spPr>
        <p:txBody>
          <a:bodyPr>
            <a:normAutofit/>
          </a:bodyPr>
          <a:lstStyle>
            <a:lvl1pPr marL="0" indent="0">
              <a:buNone/>
              <a:defRPr sz="1350"/>
            </a:lvl1pPr>
          </a:lstStyle>
          <a:p>
            <a:r>
              <a:rPr lang="en-US"/>
              <a:t>Click icon to add picture</a:t>
            </a:r>
            <a:endParaRPr lang="en-AU"/>
          </a:p>
        </p:txBody>
      </p:sp>
      <p:sp>
        <p:nvSpPr>
          <p:cNvPr id="3" name="Text Placeholder 2"/>
          <p:cNvSpPr>
            <a:spLocks noGrp="1"/>
          </p:cNvSpPr>
          <p:nvPr>
            <p:ph type="body" sz="quarter" idx="16"/>
          </p:nvPr>
        </p:nvSpPr>
        <p:spPr>
          <a:xfrm>
            <a:off x="298091" y="1844675"/>
            <a:ext cx="4140744"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1"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2"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3497124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lumn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able Placeholder 5">
            <a:extLst>
              <a:ext uri="{FF2B5EF4-FFF2-40B4-BE49-F238E27FC236}">
                <a16:creationId xmlns:a16="http://schemas.microsoft.com/office/drawing/2014/main" id="{ED2C0BA2-4F2F-4DB2-B9B9-254956473F7A}"/>
              </a:ext>
            </a:extLst>
          </p:cNvPr>
          <p:cNvSpPr>
            <a:spLocks noGrp="1"/>
          </p:cNvSpPr>
          <p:nvPr>
            <p:ph type="tbl" sz="quarter" idx="18"/>
          </p:nvPr>
        </p:nvSpPr>
        <p:spPr>
          <a:xfrm>
            <a:off x="4572000" y="1844675"/>
            <a:ext cx="4289512" cy="4067176"/>
          </a:xfrm>
        </p:spPr>
        <p:txBody>
          <a:bodyPr>
            <a:normAutofit/>
          </a:bodyPr>
          <a:lstStyle>
            <a:lvl1pPr marL="0" indent="0">
              <a:buNone/>
              <a:defRPr sz="1350"/>
            </a:lvl1pPr>
          </a:lstStyle>
          <a:p>
            <a:r>
              <a:rPr lang="en-US"/>
              <a:t>Click icon to add table</a:t>
            </a:r>
            <a:endParaRPr lang="en-AU" dirty="0"/>
          </a:p>
        </p:txBody>
      </p:sp>
      <p:sp>
        <p:nvSpPr>
          <p:cNvPr id="4" name="Text Placeholder 3"/>
          <p:cNvSpPr>
            <a:spLocks noGrp="1"/>
          </p:cNvSpPr>
          <p:nvPr>
            <p:ph type="body" sz="quarter" idx="17"/>
          </p:nvPr>
        </p:nvSpPr>
        <p:spPr>
          <a:xfrm>
            <a:off x="292100" y="1844675"/>
            <a:ext cx="4120102"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3"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B1B7782E-9F13-7747-9D25-96B05BFAA5DD}"/>
              </a:ext>
            </a:extLst>
          </p:cNvPr>
          <p:cNvSpPr txBox="1"/>
          <p:nvPr userDrawn="1"/>
        </p:nvSpPr>
        <p:spPr>
          <a:xfrm>
            <a:off x="249382" y="415636"/>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4219724567"/>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lumn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hart Placeholder 4">
            <a:extLst>
              <a:ext uri="{FF2B5EF4-FFF2-40B4-BE49-F238E27FC236}">
                <a16:creationId xmlns:a16="http://schemas.microsoft.com/office/drawing/2014/main" id="{62F238E7-DF0B-440A-80CD-92A5852D35B8}"/>
              </a:ext>
            </a:extLst>
          </p:cNvPr>
          <p:cNvSpPr>
            <a:spLocks noGrp="1"/>
          </p:cNvSpPr>
          <p:nvPr>
            <p:ph type="chart" sz="quarter" idx="18"/>
          </p:nvPr>
        </p:nvSpPr>
        <p:spPr>
          <a:xfrm>
            <a:off x="4572000" y="1844675"/>
            <a:ext cx="4279900" cy="4129998"/>
          </a:xfrm>
        </p:spPr>
        <p:txBody>
          <a:bodyPr>
            <a:normAutofit/>
          </a:bodyPr>
          <a:lstStyle>
            <a:lvl1pPr marL="0" indent="0">
              <a:buNone/>
              <a:defRPr sz="1350">
                <a:solidFill>
                  <a:schemeClr val="tx2"/>
                </a:solidFill>
              </a:defRPr>
            </a:lvl1pPr>
          </a:lstStyle>
          <a:p>
            <a:r>
              <a:rPr lang="en-US"/>
              <a:t>Click icon to add chart</a:t>
            </a:r>
            <a:endParaRPr lang="en-AU" dirty="0"/>
          </a:p>
        </p:txBody>
      </p:sp>
      <p:sp>
        <p:nvSpPr>
          <p:cNvPr id="4" name="Text Placeholder 3"/>
          <p:cNvSpPr>
            <a:spLocks noGrp="1"/>
          </p:cNvSpPr>
          <p:nvPr>
            <p:ph type="body" sz="quarter" idx="17"/>
          </p:nvPr>
        </p:nvSpPr>
        <p:spPr>
          <a:xfrm>
            <a:off x="292101" y="1844675"/>
            <a:ext cx="4111224" cy="41299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2"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3"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7197EDAD-CF55-D841-9671-910D0B8F9569}"/>
              </a:ext>
            </a:extLst>
          </p:cNvPr>
          <p:cNvSpPr txBox="1"/>
          <p:nvPr userDrawn="1"/>
        </p:nvSpPr>
        <p:spPr>
          <a:xfrm>
            <a:off x="654627" y="374073"/>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27928866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ulti image and text">
    <p:spTree>
      <p:nvGrpSpPr>
        <p:cNvPr id="1" name=""/>
        <p:cNvGrpSpPr/>
        <p:nvPr/>
      </p:nvGrpSpPr>
      <p:grpSpPr>
        <a:xfrm>
          <a:off x="0" y="0"/>
          <a:ext cx="0" cy="0"/>
          <a:chOff x="0" y="0"/>
          <a:chExt cx="0" cy="0"/>
        </a:xfrm>
      </p:grpSpPr>
      <p:sp>
        <p:nvSpPr>
          <p:cNvPr id="21" name="Picture Placeholder 20"/>
          <p:cNvSpPr>
            <a:spLocks noGrp="1"/>
          </p:cNvSpPr>
          <p:nvPr>
            <p:ph type="pic" sz="quarter" idx="17"/>
          </p:nvPr>
        </p:nvSpPr>
        <p:spPr>
          <a:xfrm>
            <a:off x="307975" y="1881188"/>
            <a:ext cx="1980000" cy="1704975"/>
          </a:xfrm>
        </p:spPr>
        <p:txBody>
          <a:bodyPr/>
          <a:lstStyle/>
          <a:p>
            <a:r>
              <a:rPr lang="en-US"/>
              <a:t>Click icon to add picture</a:t>
            </a:r>
            <a:endParaRPr lang="en-AU"/>
          </a:p>
        </p:txBody>
      </p:sp>
      <p:sp>
        <p:nvSpPr>
          <p:cNvPr id="22" name="Picture Placeholder 20"/>
          <p:cNvSpPr>
            <a:spLocks noGrp="1"/>
          </p:cNvSpPr>
          <p:nvPr>
            <p:ph type="pic" sz="quarter" idx="18"/>
          </p:nvPr>
        </p:nvSpPr>
        <p:spPr>
          <a:xfrm>
            <a:off x="2517034" y="1881188"/>
            <a:ext cx="1980000" cy="1704975"/>
          </a:xfrm>
        </p:spPr>
        <p:txBody>
          <a:bodyPr/>
          <a:lstStyle/>
          <a:p>
            <a:r>
              <a:rPr lang="en-US"/>
              <a:t>Click icon to add picture</a:t>
            </a:r>
            <a:endParaRPr lang="en-AU"/>
          </a:p>
        </p:txBody>
      </p:sp>
      <p:sp>
        <p:nvSpPr>
          <p:cNvPr id="23" name="Picture Placeholder 20"/>
          <p:cNvSpPr>
            <a:spLocks noGrp="1"/>
          </p:cNvSpPr>
          <p:nvPr>
            <p:ph type="pic" sz="quarter" idx="19"/>
          </p:nvPr>
        </p:nvSpPr>
        <p:spPr>
          <a:xfrm>
            <a:off x="4726093" y="1881188"/>
            <a:ext cx="1980000" cy="1704975"/>
          </a:xfrm>
        </p:spPr>
        <p:txBody>
          <a:bodyPr/>
          <a:lstStyle/>
          <a:p>
            <a:r>
              <a:rPr lang="en-US"/>
              <a:t>Click icon to add picture</a:t>
            </a:r>
            <a:endParaRPr lang="en-AU"/>
          </a:p>
        </p:txBody>
      </p:sp>
      <p:sp>
        <p:nvSpPr>
          <p:cNvPr id="24" name="Picture Placeholder 20"/>
          <p:cNvSpPr>
            <a:spLocks noGrp="1"/>
          </p:cNvSpPr>
          <p:nvPr>
            <p:ph type="pic" sz="quarter" idx="20"/>
          </p:nvPr>
        </p:nvSpPr>
        <p:spPr>
          <a:xfrm>
            <a:off x="6935151" y="1881188"/>
            <a:ext cx="1980000" cy="1704975"/>
          </a:xfrm>
        </p:spPr>
        <p:txBody>
          <a:bodyPr/>
          <a:lstStyle/>
          <a:p>
            <a:r>
              <a:rPr lang="en-US"/>
              <a:t>Click icon to add picture</a:t>
            </a:r>
            <a:endParaRPr lang="en-AU"/>
          </a:p>
        </p:txBody>
      </p:sp>
      <p:sp>
        <p:nvSpPr>
          <p:cNvPr id="26" name="Text Placeholder 25"/>
          <p:cNvSpPr>
            <a:spLocks noGrp="1"/>
          </p:cNvSpPr>
          <p:nvPr>
            <p:ph type="body" sz="quarter" idx="21"/>
          </p:nvPr>
        </p:nvSpPr>
        <p:spPr>
          <a:xfrm>
            <a:off x="307975" y="3729038"/>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7" name="Text Placeholder 25"/>
          <p:cNvSpPr>
            <a:spLocks noGrp="1"/>
          </p:cNvSpPr>
          <p:nvPr>
            <p:ph type="body" sz="quarter" idx="22"/>
          </p:nvPr>
        </p:nvSpPr>
        <p:spPr>
          <a:xfrm>
            <a:off x="2517421"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8" name="Text Placeholder 25"/>
          <p:cNvSpPr>
            <a:spLocks noGrp="1"/>
          </p:cNvSpPr>
          <p:nvPr>
            <p:ph type="body" sz="quarter" idx="23"/>
          </p:nvPr>
        </p:nvSpPr>
        <p:spPr>
          <a:xfrm>
            <a:off x="4732337"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9" name="Text Placeholder 25"/>
          <p:cNvSpPr>
            <a:spLocks noGrp="1"/>
          </p:cNvSpPr>
          <p:nvPr>
            <p:ph type="body" sz="quarter" idx="24"/>
          </p:nvPr>
        </p:nvSpPr>
        <p:spPr>
          <a:xfrm>
            <a:off x="6947253"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3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4362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3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4"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2" name="TextBox 1">
            <a:extLst>
              <a:ext uri="{FF2B5EF4-FFF2-40B4-BE49-F238E27FC236}">
                <a16:creationId xmlns:a16="http://schemas.microsoft.com/office/drawing/2014/main" id="{5C77D89F-AD80-E940-A173-D053B3E2C118}"/>
              </a:ext>
            </a:extLst>
          </p:cNvPr>
          <p:cNvSpPr txBox="1"/>
          <p:nvPr userDrawn="1"/>
        </p:nvSpPr>
        <p:spPr>
          <a:xfrm>
            <a:off x="810491" y="363682"/>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91983367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292100" y="6391867"/>
            <a:ext cx="405000" cy="365125"/>
          </a:xfrm>
          <a:prstGeom prst="rect">
            <a:avLst/>
          </a:prstGeom>
        </p:spPr>
        <p:txBody>
          <a:bodyPr vert="horz" lIns="0" tIns="45720" rIns="91440" bIns="45720" rtlCol="0" anchor="ctr"/>
          <a:lstStyle>
            <a:lvl1pPr algn="l">
              <a:defRPr sz="800">
                <a:solidFill>
                  <a:schemeClr val="tx2"/>
                </a:solidFill>
                <a:latin typeface="Arial" panose="020B0604020202020204" pitchFamily="34" charset="0"/>
                <a:cs typeface="Arial" panose="020B0604020202020204" pitchFamily="34" charset="0"/>
              </a:defRPr>
            </a:lvl1pPr>
          </a:lstStyle>
          <a:p>
            <a:fld id="{70A22D65-9FDC-489F-B10E-6D0B5D9F1F89}" type="slidenum">
              <a:rPr lang="en-AU" smtClean="0"/>
              <a:pPr/>
              <a:t>‹#›</a:t>
            </a:fld>
            <a:endParaRPr lang="en-AU" dirty="0"/>
          </a:p>
        </p:txBody>
      </p:sp>
      <p:sp>
        <p:nvSpPr>
          <p:cNvPr id="4" name="Text Placeholder 3"/>
          <p:cNvSpPr>
            <a:spLocks noGrp="1"/>
          </p:cNvSpPr>
          <p:nvPr>
            <p:ph type="body" idx="1"/>
          </p:nvPr>
        </p:nvSpPr>
        <p:spPr>
          <a:xfrm>
            <a:off x="292100" y="1844675"/>
            <a:ext cx="8278179" cy="42771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pic>
        <p:nvPicPr>
          <p:cNvPr id="6" name="Picture 5" descr="NSW Government Logo" title="NSW Government Logo"/>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cxnSp>
        <p:nvCxnSpPr>
          <p:cNvPr id="9" name="Straight Connector 8">
            <a:extLst>
              <a:ext uri="{FF2B5EF4-FFF2-40B4-BE49-F238E27FC236}">
                <a16:creationId xmlns:a16="http://schemas.microsoft.com/office/drawing/2014/main" id="{AEFECAC3-BF7B-B746-B2D0-F554BFDC2964}"/>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74AE827-7224-224D-825A-55775AA3B745}"/>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spTree>
    <p:extLst>
      <p:ext uri="{BB962C8B-B14F-4D97-AF65-F5344CB8AC3E}">
        <p14:creationId xmlns:p14="http://schemas.microsoft.com/office/powerpoint/2010/main" val="2180352252"/>
      </p:ext>
    </p:extLst>
  </p:cSld>
  <p:clrMap bg1="lt1" tx1="dk1" bg2="lt2" tx2="dk2" accent1="accent1" accent2="accent2" accent3="accent3" accent4="accent4" accent5="accent5" accent6="accent6" hlink="hlink" folHlink="folHlink"/>
  <p:sldLayoutIdLst>
    <p:sldLayoutId id="2147483673" r:id="rId1"/>
    <p:sldLayoutId id="2147483690" r:id="rId2"/>
    <p:sldLayoutId id="2147483700" r:id="rId3"/>
    <p:sldLayoutId id="2147483688" r:id="rId4"/>
    <p:sldLayoutId id="2147483692" r:id="rId5"/>
    <p:sldLayoutId id="2147483701" r:id="rId6"/>
    <p:sldLayoutId id="2147483691" r:id="rId7"/>
    <p:sldLayoutId id="2147483702" r:id="rId8"/>
    <p:sldLayoutId id="2147483694" r:id="rId9"/>
    <p:sldLayoutId id="2147483675" r:id="rId10"/>
    <p:sldLayoutId id="2147483670" r:id="rId11"/>
    <p:sldLayoutId id="2147483689" r:id="rId12"/>
    <p:sldLayoutId id="2147483671" r:id="rId13"/>
    <p:sldLayoutId id="2147483696" r:id="rId14"/>
    <p:sldLayoutId id="2147483697" r:id="rId15"/>
    <p:sldLayoutId id="2147483695" r:id="rId16"/>
    <p:sldLayoutId id="2147483698" r:id="rId17"/>
    <p:sldLayoutId id="2147483687" r:id="rId18"/>
    <p:sldLayoutId id="2147483699" r:id="rId19"/>
  </p:sldLayoutIdLst>
  <p:transition>
    <p:fade/>
  </p:transition>
  <p:hf sldNum="0" hdr="0" dt="0"/>
  <p:txStyles>
    <p:titleStyle>
      <a:lvl1pPr algn="l" defTabSz="514337" rtl="0" eaLnBrk="1" latinLnBrk="0" hangingPunct="1">
        <a:lnSpc>
          <a:spcPct val="90000"/>
        </a:lnSpc>
        <a:spcBef>
          <a:spcPct val="0"/>
        </a:spcBef>
        <a:buNone/>
        <a:defRPr sz="2400" b="1" i="0" kern="1200">
          <a:solidFill>
            <a:schemeClr val="tx2"/>
          </a:solidFill>
          <a:latin typeface="Arial" panose="020B0604020202020204" pitchFamily="34" charset="0"/>
          <a:ea typeface="+mj-ea"/>
          <a:cs typeface="Arial" panose="020B0604020202020204" pitchFamily="34" charset="0"/>
        </a:defRPr>
      </a:lvl1pPr>
    </p:titleStyle>
    <p:body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8"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3" algn="l" defTabSz="514337" rtl="0" eaLnBrk="1" latinLnBrk="0" hangingPunct="1">
        <a:defRPr sz="1013" kern="1200">
          <a:solidFill>
            <a:schemeClr val="tx1"/>
          </a:solidFill>
          <a:latin typeface="+mn-lt"/>
          <a:ea typeface="+mn-ea"/>
          <a:cs typeface="+mn-cs"/>
        </a:defRPr>
      </a:lvl4pPr>
      <a:lvl5pPr marL="1028672" algn="l" defTabSz="514337" rtl="0" eaLnBrk="1" latinLnBrk="0" hangingPunct="1">
        <a:defRPr sz="1013" kern="1200">
          <a:solidFill>
            <a:schemeClr val="tx1"/>
          </a:solidFill>
          <a:latin typeface="+mn-lt"/>
          <a:ea typeface="+mn-ea"/>
          <a:cs typeface="+mn-cs"/>
        </a:defRPr>
      </a:lvl5pPr>
      <a:lvl6pPr marL="1285839" algn="l" defTabSz="514337" rtl="0" eaLnBrk="1" latinLnBrk="0" hangingPunct="1">
        <a:defRPr sz="1013" kern="1200">
          <a:solidFill>
            <a:schemeClr val="tx1"/>
          </a:solidFill>
          <a:latin typeface="+mn-lt"/>
          <a:ea typeface="+mn-ea"/>
          <a:cs typeface="+mn-cs"/>
        </a:defRPr>
      </a:lvl6pPr>
      <a:lvl7pPr marL="1543007" algn="l" defTabSz="514337" rtl="0" eaLnBrk="1" latinLnBrk="0" hangingPunct="1">
        <a:defRPr sz="1013" kern="1200">
          <a:solidFill>
            <a:schemeClr val="tx1"/>
          </a:solidFill>
          <a:latin typeface="+mn-lt"/>
          <a:ea typeface="+mn-ea"/>
          <a:cs typeface="+mn-cs"/>
        </a:defRPr>
      </a:lvl7pPr>
      <a:lvl8pPr marL="1800174" algn="l" defTabSz="514337" rtl="0" eaLnBrk="1" latinLnBrk="0" hangingPunct="1">
        <a:defRPr sz="1013" kern="1200">
          <a:solidFill>
            <a:schemeClr val="tx1"/>
          </a:solidFill>
          <a:latin typeface="+mn-lt"/>
          <a:ea typeface="+mn-ea"/>
          <a:cs typeface="+mn-cs"/>
        </a:defRPr>
      </a:lvl8pPr>
      <a:lvl9pPr marL="2057342"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9" pos="184" userDrawn="1">
          <p15:clr>
            <a:srgbClr val="F26B43"/>
          </p15:clr>
        </p15:guide>
        <p15:guide id="20" pos="2880" userDrawn="1">
          <p15:clr>
            <a:srgbClr val="F26B43"/>
          </p15:clr>
        </p15:guide>
        <p15:guide id="21" pos="5576" userDrawn="1">
          <p15:clr>
            <a:srgbClr val="F26B43"/>
          </p15:clr>
        </p15:guide>
        <p15:guide id="22" orient="horz" pos="249" userDrawn="1">
          <p15:clr>
            <a:srgbClr val="F26B43"/>
          </p15:clr>
        </p15:guide>
        <p15:guide id="23" orient="horz" pos="4178" userDrawn="1">
          <p15:clr>
            <a:srgbClr val="F26B43"/>
          </p15:clr>
        </p15:guide>
        <p15:guide id="34" orient="horz" pos="527" userDrawn="1">
          <p15:clr>
            <a:srgbClr val="FBAE40"/>
          </p15:clr>
        </p15:guide>
        <p15:guide id="35" orient="horz" pos="867" userDrawn="1">
          <p15:clr>
            <a:srgbClr val="FBAE40"/>
          </p15:clr>
        </p15:guide>
        <p15:guide id="36" orient="horz" pos="1049" userDrawn="1">
          <p15:clr>
            <a:srgbClr val="FBAE40"/>
          </p15:clr>
        </p15:guide>
        <p15:guide id="37" pos="633" userDrawn="1">
          <p15:clr>
            <a:srgbClr val="FDE53C"/>
          </p15:clr>
        </p15:guide>
        <p15:guide id="38" pos="1082" userDrawn="1">
          <p15:clr>
            <a:srgbClr val="FDE53C"/>
          </p15:clr>
        </p15:guide>
        <p15:guide id="39" pos="1532" userDrawn="1">
          <p15:clr>
            <a:srgbClr val="FDE53C"/>
          </p15:clr>
        </p15:guide>
        <p15:guide id="40" pos="1981" userDrawn="1">
          <p15:clr>
            <a:srgbClr val="FDE53C"/>
          </p15:clr>
        </p15:guide>
        <p15:guide id="41" pos="2431" userDrawn="1">
          <p15:clr>
            <a:srgbClr val="FDE53C"/>
          </p15:clr>
        </p15:guide>
        <p15:guide id="42" pos="3329" userDrawn="1">
          <p15:clr>
            <a:srgbClr val="FDE53C"/>
          </p15:clr>
        </p15:guide>
        <p15:guide id="43" pos="3779" userDrawn="1">
          <p15:clr>
            <a:srgbClr val="FDE53C"/>
          </p15:clr>
        </p15:guide>
        <p15:guide id="44" pos="4228" userDrawn="1">
          <p15:clr>
            <a:srgbClr val="FDE53C"/>
          </p15:clr>
        </p15:guide>
        <p15:guide id="45" pos="4677" userDrawn="1">
          <p15:clr>
            <a:srgbClr val="FDE53C"/>
          </p15:clr>
        </p15:guide>
        <p15:guide id="46" pos="5126" userDrawn="1">
          <p15:clr>
            <a:srgbClr val="FDE53C"/>
          </p15:clr>
        </p15:guide>
        <p15:guide id="47" orient="horz" pos="1162" userDrawn="1">
          <p15:clr>
            <a:srgbClr val="FBAE4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hyperlink" Target="https://app.education.nsw.gov.au/sport/psc/learning-from-home-support"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vimeo.com/317395392" TargetMode="Externa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vimeo.com/317395148" TargetMode="Externa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vimeo.com/317396076" TargetMode="Externa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vimeo.com/317396076" TargetMode="Externa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vimeo.com/590757108/c8a0f2534a" TargetMode="Externa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hyperlink" Target="https://app.education.nsw.gov.au/sport/online-professional-learning" TargetMode="External"/><Relationship Id="rId2" Type="http://schemas.openxmlformats.org/officeDocument/2006/relationships/hyperlink" Target="https://app.education.nsw.gov.au/sport/Page/1589" TargetMode="External"/><Relationship Id="rId1" Type="http://schemas.openxmlformats.org/officeDocument/2006/relationships/slideLayout" Target="../slideLayouts/slideLayout12.xml"/><Relationship Id="rId5" Type="http://schemas.openxmlformats.org/officeDocument/2006/relationships/hyperlink" Target="https://app.education.nsw.gov.au/sport/professional-learning-workshops" TargetMode="External"/><Relationship Id="rId4" Type="http://schemas.openxmlformats.org/officeDocument/2006/relationships/hyperlink" Target="https://app.education.nsw.gov.au/sport/File/512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5"/>
          </p:nvPr>
        </p:nvSpPr>
        <p:spPr>
          <a:xfrm>
            <a:off x="292100" y="4211670"/>
            <a:ext cx="3477026" cy="1766983"/>
          </a:xfrm>
        </p:spPr>
        <p:txBody>
          <a:bodyPr/>
          <a:lstStyle/>
          <a:p>
            <a:endParaRPr lang="en-AU" dirty="0"/>
          </a:p>
          <a:p>
            <a:r>
              <a:rPr lang="en-AU" dirty="0"/>
              <a:t>School Sport Unit</a:t>
            </a:r>
          </a:p>
        </p:txBody>
      </p:sp>
      <p:sp>
        <p:nvSpPr>
          <p:cNvPr id="3" name="Title 2"/>
          <p:cNvSpPr>
            <a:spLocks noGrp="1"/>
          </p:cNvSpPr>
          <p:nvPr>
            <p:ph type="title"/>
          </p:nvPr>
        </p:nvSpPr>
        <p:spPr>
          <a:xfrm>
            <a:off x="628430" y="3030921"/>
            <a:ext cx="7258269" cy="796158"/>
          </a:xfrm>
        </p:spPr>
        <p:txBody>
          <a:bodyPr/>
          <a:lstStyle/>
          <a:p>
            <a:pPr algn="ctr"/>
            <a:r>
              <a:rPr lang="en-AU" sz="4400" dirty="0"/>
              <a:t>Thinking while Moving </a:t>
            </a:r>
            <a:br>
              <a:rPr lang="en-AU" sz="4400" dirty="0"/>
            </a:br>
            <a:r>
              <a:rPr lang="en-AU" sz="2800" dirty="0"/>
              <a:t>English learning from home tasks</a:t>
            </a:r>
            <a:endParaRPr lang="en-AU" sz="3600" dirty="0"/>
          </a:p>
        </p:txBody>
      </p:sp>
    </p:spTree>
    <p:extLst>
      <p:ext uri="{BB962C8B-B14F-4D97-AF65-F5344CB8AC3E}">
        <p14:creationId xmlns:p14="http://schemas.microsoft.com/office/powerpoint/2010/main" val="141314986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3"/>
          </p:nvPr>
        </p:nvSpPr>
        <p:spPr>
          <a:xfrm>
            <a:off x="237173" y="6188904"/>
            <a:ext cx="277179" cy="365125"/>
          </a:xfrm>
          <a:prstGeom prst="rect">
            <a:avLst/>
          </a:prstGeom>
        </p:spPr>
        <p:txBody>
          <a:bodyPr/>
          <a:lstStyle/>
          <a:p>
            <a:fld id="{54B9D45D-5402-4300-B1EC-41833DB2EBEC}" type="slidenum">
              <a:rPr lang="en-US" smtClean="0"/>
              <a:pPr/>
              <a:t>2</a:t>
            </a:fld>
            <a:endParaRPr lang="en-US" dirty="0"/>
          </a:p>
        </p:txBody>
      </p:sp>
      <p:sp>
        <p:nvSpPr>
          <p:cNvPr id="8" name="Text Placeholder 7"/>
          <p:cNvSpPr>
            <a:spLocks noGrp="1"/>
          </p:cNvSpPr>
          <p:nvPr>
            <p:ph type="body" sz="quarter" idx="16"/>
          </p:nvPr>
        </p:nvSpPr>
        <p:spPr>
          <a:xfrm>
            <a:off x="279177" y="1376363"/>
            <a:ext cx="8572723" cy="4245407"/>
          </a:xfrm>
        </p:spPr>
        <p:txBody>
          <a:bodyPr>
            <a:normAutofit/>
          </a:bodyPr>
          <a:lstStyle/>
          <a:p>
            <a:pPr marL="0" indent="0">
              <a:buNone/>
            </a:pPr>
            <a:endParaRPr lang="en-AU" dirty="0"/>
          </a:p>
          <a:p>
            <a:pPr marL="0" indent="0">
              <a:buNone/>
            </a:pPr>
            <a:endParaRPr lang="en-AU" dirty="0"/>
          </a:p>
          <a:p>
            <a:pPr marL="0" indent="0">
              <a:buNone/>
            </a:pPr>
            <a:endParaRPr lang="en-AU" dirty="0"/>
          </a:p>
          <a:p>
            <a:pPr marL="0" indent="0">
              <a:buNone/>
            </a:pPr>
            <a:endParaRPr lang="en-AU" dirty="0"/>
          </a:p>
        </p:txBody>
      </p:sp>
      <p:sp>
        <p:nvSpPr>
          <p:cNvPr id="6" name="Title 5"/>
          <p:cNvSpPr>
            <a:spLocks noGrp="1"/>
          </p:cNvSpPr>
          <p:nvPr>
            <p:ph type="title"/>
          </p:nvPr>
        </p:nvSpPr>
        <p:spPr>
          <a:xfrm>
            <a:off x="292100" y="696947"/>
            <a:ext cx="8623051" cy="498470"/>
          </a:xfrm>
        </p:spPr>
        <p:txBody>
          <a:bodyPr/>
          <a:lstStyle/>
          <a:p>
            <a:r>
              <a:rPr lang="en-AU" dirty="0"/>
              <a:t>Thinking while Moving </a:t>
            </a:r>
          </a:p>
        </p:txBody>
      </p:sp>
      <p:sp>
        <p:nvSpPr>
          <p:cNvPr id="2" name="Rectangle 1">
            <a:extLst>
              <a:ext uri="{FF2B5EF4-FFF2-40B4-BE49-F238E27FC236}">
                <a16:creationId xmlns:a16="http://schemas.microsoft.com/office/drawing/2014/main" id="{C2D17860-CEB4-4982-B1B8-81335BE28093}"/>
              </a:ext>
            </a:extLst>
          </p:cNvPr>
          <p:cNvSpPr/>
          <p:nvPr/>
        </p:nvSpPr>
        <p:spPr>
          <a:xfrm>
            <a:off x="237173" y="1298203"/>
            <a:ext cx="8635973" cy="3671903"/>
          </a:xfrm>
          <a:prstGeom prst="rect">
            <a:avLst/>
          </a:prstGeom>
        </p:spPr>
        <p:txBody>
          <a:bodyPr wrap="square">
            <a:spAutoFit/>
          </a:bodyPr>
          <a:lstStyle/>
          <a:p>
            <a:pPr algn="just">
              <a:lnSpc>
                <a:spcPct val="115000"/>
              </a:lnSpc>
              <a:spcBef>
                <a:spcPts val="600"/>
              </a:spcBef>
              <a:spcAft>
                <a:spcPts val="600"/>
              </a:spcAft>
            </a:pPr>
            <a:r>
              <a:rPr lang="en-AU" dirty="0">
                <a:latin typeface="Arial" panose="020B0604020202020204" pitchFamily="34" charset="0"/>
                <a:ea typeface="SimSun" panose="02010600030101010101" pitchFamily="2" charset="-122"/>
              </a:rPr>
              <a:t>Thinking while Moving (</a:t>
            </a:r>
            <a:r>
              <a:rPr lang="en-AU" dirty="0" err="1">
                <a:latin typeface="Arial" panose="020B0604020202020204" pitchFamily="34" charset="0"/>
                <a:ea typeface="SimSun" panose="02010600030101010101" pitchFamily="2" charset="-122"/>
              </a:rPr>
              <a:t>TwM</a:t>
            </a:r>
            <a:r>
              <a:rPr lang="en-AU" dirty="0">
                <a:latin typeface="Arial" panose="020B0604020202020204" pitchFamily="34" charset="0"/>
                <a:ea typeface="SimSun" panose="02010600030101010101" pitchFamily="2" charset="-122"/>
              </a:rPr>
              <a:t>) is based on Dr Nick Riley's EASY (Encouraging Activity to Stimulate Young Minds) research that measured the impact of children's daily school time physical activity levels, their engagement and 'on task' behaviour in mathematics and English. These resources support teachers in enhancing student engagement during remote learning.</a:t>
            </a:r>
            <a:endParaRPr lang="en-AU" b="1" dirty="0">
              <a:latin typeface="Arial" panose="020B0604020202020204" pitchFamily="34" charset="0"/>
              <a:ea typeface="SimSun" panose="02010600030101010101" pitchFamily="2" charset="-122"/>
            </a:endParaRPr>
          </a:p>
          <a:p>
            <a:pPr algn="just">
              <a:lnSpc>
                <a:spcPct val="115000"/>
              </a:lnSpc>
              <a:spcBef>
                <a:spcPts val="200"/>
              </a:spcBef>
              <a:spcAft>
                <a:spcPts val="0"/>
              </a:spcAft>
            </a:pPr>
            <a:r>
              <a:rPr lang="en-AU" dirty="0">
                <a:latin typeface="Arial" panose="020B0604020202020204" pitchFamily="34" charset="0"/>
                <a:ea typeface="Calibri" panose="020F0502020204030204" pitchFamily="34" charset="0"/>
                <a:cs typeface="Times New Roman" panose="02020603050405020304" pitchFamily="18" charset="0"/>
              </a:rPr>
              <a:t>Thinking while Moving was developed as part of the Department of Education’s response to the NSW Auditor General's report into physical activity in government primary schools. The aim is to invigorate the current primary curriculum and attempt to maximise opportunities to incorporate movement-based learning into key learning areas. Thinking while Moving is an excellent teaching approach to ensure students are active, healthy and engaged in their learning.</a:t>
            </a:r>
            <a:endParaRPr lang="en-AU" dirty="0">
              <a:effectLst/>
              <a:latin typeface="Arial" panose="020B0604020202020204" pitchFamily="34" charset="0"/>
              <a:ea typeface="Calibri" panose="020F0502020204030204" pitchFamily="34" charset="0"/>
              <a:cs typeface="Times New Roman" panose="02020603050405020304" pitchFamily="18" charset="0"/>
            </a:endParaRPr>
          </a:p>
        </p:txBody>
      </p:sp>
      <p:pic>
        <p:nvPicPr>
          <p:cNvPr id="7" name="Picture 6" descr="Thinking while moving logo">
            <a:extLst>
              <a:ext uri="{FF2B5EF4-FFF2-40B4-BE49-F238E27FC236}">
                <a16:creationId xmlns:a16="http://schemas.microsoft.com/office/drawing/2014/main" id="{1CA40356-4D70-4D6C-8B36-6EF30D94C05B}"/>
              </a:ext>
            </a:extLst>
          </p:cNvPr>
          <p:cNvPicPr/>
          <p:nvPr/>
        </p:nvPicPr>
        <p:blipFill>
          <a:blip r:embed="rId2">
            <a:extLst>
              <a:ext uri="{28A0092B-C50C-407E-A947-70E740481C1C}">
                <a14:useLocalDpi xmlns:a14="http://schemas.microsoft.com/office/drawing/2010/main" val="0"/>
              </a:ext>
            </a:extLst>
          </a:blip>
          <a:stretch>
            <a:fillRect/>
          </a:stretch>
        </p:blipFill>
        <p:spPr>
          <a:xfrm>
            <a:off x="7139353" y="395288"/>
            <a:ext cx="1657803" cy="800129"/>
          </a:xfrm>
          <a:prstGeom prst="rect">
            <a:avLst/>
          </a:prstGeom>
        </p:spPr>
      </p:pic>
    </p:spTree>
    <p:extLst>
      <p:ext uri="{BB962C8B-B14F-4D97-AF65-F5344CB8AC3E}">
        <p14:creationId xmlns:p14="http://schemas.microsoft.com/office/powerpoint/2010/main" val="98212159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E665FE-A02B-4B4C-BBD1-BCFAF009291C}"/>
              </a:ext>
            </a:extLst>
          </p:cNvPr>
          <p:cNvSpPr>
            <a:spLocks noGrp="1"/>
          </p:cNvSpPr>
          <p:nvPr>
            <p:ph type="body" sz="quarter" idx="16"/>
          </p:nvPr>
        </p:nvSpPr>
        <p:spPr>
          <a:xfrm>
            <a:off x="252301" y="2175823"/>
            <a:ext cx="8572723" cy="3279720"/>
          </a:xfrm>
        </p:spPr>
        <p:txBody>
          <a:bodyPr>
            <a:normAutofit/>
          </a:bodyPr>
          <a:lstStyle/>
          <a:p>
            <a:pPr marL="0" indent="0">
              <a:buNone/>
            </a:pPr>
            <a:r>
              <a:rPr lang="en-AU" dirty="0"/>
              <a:t>The resources in this PowerPoint can be included in remote learning units of work to get students more active, more often, and to support schools in providing students with 150 minutes of physical activity each week as outlined in the Department of Education’s Sport and Physical Activity policy.</a:t>
            </a:r>
          </a:p>
          <a:p>
            <a:pPr marL="0" indent="0">
              <a:buNone/>
            </a:pPr>
            <a:r>
              <a:rPr lang="en-AU" dirty="0"/>
              <a:t>Further information and resources can be found on the </a:t>
            </a:r>
            <a:r>
              <a:rPr lang="en-AU" dirty="0">
                <a:hlinkClick r:id="rId2"/>
              </a:rPr>
              <a:t>School Sport website. </a:t>
            </a:r>
            <a:endParaRPr lang="en-AU" dirty="0"/>
          </a:p>
          <a:p>
            <a:pPr marL="0" indent="0">
              <a:buNone/>
            </a:pPr>
            <a:endParaRPr lang="en-AU" dirty="0"/>
          </a:p>
        </p:txBody>
      </p:sp>
      <p:sp>
        <p:nvSpPr>
          <p:cNvPr id="4" name="Title 3">
            <a:extLst>
              <a:ext uri="{FF2B5EF4-FFF2-40B4-BE49-F238E27FC236}">
                <a16:creationId xmlns:a16="http://schemas.microsoft.com/office/drawing/2014/main" id="{015EFFE8-0089-4825-90E0-1FD598DC2DD5}"/>
              </a:ext>
            </a:extLst>
          </p:cNvPr>
          <p:cNvSpPr>
            <a:spLocks noGrp="1"/>
          </p:cNvSpPr>
          <p:nvPr>
            <p:ph type="title"/>
          </p:nvPr>
        </p:nvSpPr>
        <p:spPr>
          <a:xfrm>
            <a:off x="346843" y="874771"/>
            <a:ext cx="8623051" cy="498470"/>
          </a:xfrm>
        </p:spPr>
        <p:txBody>
          <a:bodyPr/>
          <a:lstStyle/>
          <a:p>
            <a:r>
              <a:rPr lang="en-AU" dirty="0"/>
              <a:t>Thinking while Moving at Home</a:t>
            </a:r>
          </a:p>
        </p:txBody>
      </p:sp>
      <p:sp>
        <p:nvSpPr>
          <p:cNvPr id="5" name="Footer Placeholder 4">
            <a:extLst>
              <a:ext uri="{FF2B5EF4-FFF2-40B4-BE49-F238E27FC236}">
                <a16:creationId xmlns:a16="http://schemas.microsoft.com/office/drawing/2014/main" id="{6E1E661E-0BE1-4B58-8BF2-1AC234F098B7}"/>
              </a:ext>
            </a:extLst>
          </p:cNvPr>
          <p:cNvSpPr>
            <a:spLocks noGrp="1"/>
          </p:cNvSpPr>
          <p:nvPr>
            <p:ph type="ftr" sz="quarter" idx="3"/>
          </p:nvPr>
        </p:nvSpPr>
        <p:spPr/>
        <p:txBody>
          <a:bodyPr/>
          <a:lstStyle/>
          <a:p>
            <a:fld id="{5116C895-348D-4FA1-AC3F-6A98EE2CBA64}" type="slidenum">
              <a:rPr lang="en-US" smtClean="0"/>
              <a:pPr/>
              <a:t>3</a:t>
            </a:fld>
            <a:endParaRPr lang="en-US" dirty="0"/>
          </a:p>
        </p:txBody>
      </p:sp>
      <p:pic>
        <p:nvPicPr>
          <p:cNvPr id="7" name="Picture 6" descr="Thinking while moving logo">
            <a:extLst>
              <a:ext uri="{FF2B5EF4-FFF2-40B4-BE49-F238E27FC236}">
                <a16:creationId xmlns:a16="http://schemas.microsoft.com/office/drawing/2014/main" id="{D29BB533-EB48-4EE3-95B4-C4BBB5F8E30C}"/>
              </a:ext>
            </a:extLst>
          </p:cNvPr>
          <p:cNvPicPr/>
          <p:nvPr/>
        </p:nvPicPr>
        <p:blipFill>
          <a:blip r:embed="rId3">
            <a:extLst>
              <a:ext uri="{28A0092B-C50C-407E-A947-70E740481C1C}">
                <a14:useLocalDpi xmlns:a14="http://schemas.microsoft.com/office/drawing/2010/main" val="0"/>
              </a:ext>
            </a:extLst>
          </a:blip>
          <a:stretch>
            <a:fillRect/>
          </a:stretch>
        </p:blipFill>
        <p:spPr>
          <a:xfrm>
            <a:off x="6154615" y="395288"/>
            <a:ext cx="2642542" cy="1449387"/>
          </a:xfrm>
          <a:prstGeom prst="rect">
            <a:avLst/>
          </a:prstGeom>
        </p:spPr>
      </p:pic>
    </p:spTree>
    <p:extLst>
      <p:ext uri="{BB962C8B-B14F-4D97-AF65-F5344CB8AC3E}">
        <p14:creationId xmlns:p14="http://schemas.microsoft.com/office/powerpoint/2010/main" val="307551586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46C832-250F-4E52-90FD-973C64C09B72}"/>
              </a:ext>
            </a:extLst>
          </p:cNvPr>
          <p:cNvSpPr>
            <a:spLocks noGrp="1"/>
          </p:cNvSpPr>
          <p:nvPr>
            <p:ph type="body" sz="quarter" idx="16"/>
          </p:nvPr>
        </p:nvSpPr>
        <p:spPr>
          <a:xfrm>
            <a:off x="292100" y="1844676"/>
            <a:ext cx="8572723" cy="1079500"/>
          </a:xfrm>
        </p:spPr>
        <p:txBody>
          <a:bodyPr>
            <a:normAutofit/>
          </a:bodyPr>
          <a:lstStyle/>
          <a:p>
            <a:pPr marL="0" indent="0" algn="ctr">
              <a:buNone/>
            </a:pPr>
            <a:endParaRPr lang="en-AU" dirty="0">
              <a:solidFill>
                <a:srgbClr val="002060"/>
              </a:solidFill>
            </a:endParaRPr>
          </a:p>
          <a:p>
            <a:pPr marL="0" indent="0" algn="ctr">
              <a:buNone/>
            </a:pPr>
            <a:endParaRPr lang="en-AU" dirty="0">
              <a:solidFill>
                <a:srgbClr val="002060"/>
              </a:solidFill>
            </a:endParaRPr>
          </a:p>
        </p:txBody>
      </p:sp>
      <p:sp>
        <p:nvSpPr>
          <p:cNvPr id="4" name="Title 3">
            <a:extLst>
              <a:ext uri="{FF2B5EF4-FFF2-40B4-BE49-F238E27FC236}">
                <a16:creationId xmlns:a16="http://schemas.microsoft.com/office/drawing/2014/main" id="{90BF58C1-CB59-48AF-88D4-35C5579D8166}"/>
              </a:ext>
            </a:extLst>
          </p:cNvPr>
          <p:cNvSpPr>
            <a:spLocks noGrp="1"/>
          </p:cNvSpPr>
          <p:nvPr>
            <p:ph type="title"/>
          </p:nvPr>
        </p:nvSpPr>
        <p:spPr>
          <a:xfrm>
            <a:off x="292100" y="587378"/>
            <a:ext cx="8623051" cy="498470"/>
          </a:xfrm>
        </p:spPr>
        <p:txBody>
          <a:bodyPr/>
          <a:lstStyle/>
          <a:p>
            <a:r>
              <a:rPr lang="en-AU" dirty="0"/>
              <a:t>Learning task 1</a:t>
            </a:r>
          </a:p>
        </p:txBody>
      </p:sp>
      <p:sp>
        <p:nvSpPr>
          <p:cNvPr id="5" name="Footer Placeholder 4">
            <a:extLst>
              <a:ext uri="{FF2B5EF4-FFF2-40B4-BE49-F238E27FC236}">
                <a16:creationId xmlns:a16="http://schemas.microsoft.com/office/drawing/2014/main" id="{D186FC31-652B-4EA8-A4BA-050F37B86992}"/>
              </a:ext>
            </a:extLst>
          </p:cNvPr>
          <p:cNvSpPr>
            <a:spLocks noGrp="1"/>
          </p:cNvSpPr>
          <p:nvPr>
            <p:ph type="ftr" sz="quarter" idx="3"/>
          </p:nvPr>
        </p:nvSpPr>
        <p:spPr/>
        <p:txBody>
          <a:bodyPr/>
          <a:lstStyle/>
          <a:p>
            <a:fld id="{5116C895-348D-4FA1-AC3F-6A98EE2CBA64}" type="slidenum">
              <a:rPr lang="en-US" smtClean="0"/>
              <a:pPr/>
              <a:t>4</a:t>
            </a:fld>
            <a:endParaRPr lang="en-US" dirty="0"/>
          </a:p>
        </p:txBody>
      </p:sp>
      <p:pic>
        <p:nvPicPr>
          <p:cNvPr id="7" name="Picture 6">
            <a:extLst>
              <a:ext uri="{FF2B5EF4-FFF2-40B4-BE49-F238E27FC236}">
                <a16:creationId xmlns:a16="http://schemas.microsoft.com/office/drawing/2014/main" id="{1A4FFC9E-D9E9-415A-8D89-4825793D0BF0}"/>
              </a:ext>
            </a:extLst>
          </p:cNvPr>
          <p:cNvPicPr>
            <a:picLocks noChangeAspect="1"/>
          </p:cNvPicPr>
          <p:nvPr/>
        </p:nvPicPr>
        <p:blipFill>
          <a:blip r:embed="rId2"/>
          <a:stretch>
            <a:fillRect/>
          </a:stretch>
        </p:blipFill>
        <p:spPr>
          <a:xfrm>
            <a:off x="774820" y="1138547"/>
            <a:ext cx="7607281" cy="5331937"/>
          </a:xfrm>
          <a:prstGeom prst="rect">
            <a:avLst/>
          </a:prstGeom>
        </p:spPr>
      </p:pic>
    </p:spTree>
    <p:extLst>
      <p:ext uri="{BB962C8B-B14F-4D97-AF65-F5344CB8AC3E}">
        <p14:creationId xmlns:p14="http://schemas.microsoft.com/office/powerpoint/2010/main" val="327343933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46C832-250F-4E52-90FD-973C64C09B72}"/>
              </a:ext>
            </a:extLst>
          </p:cNvPr>
          <p:cNvSpPr>
            <a:spLocks noGrp="1"/>
          </p:cNvSpPr>
          <p:nvPr>
            <p:ph type="body" sz="quarter" idx="16"/>
          </p:nvPr>
        </p:nvSpPr>
        <p:spPr>
          <a:xfrm>
            <a:off x="292100" y="1844676"/>
            <a:ext cx="8572723" cy="1079500"/>
          </a:xfrm>
        </p:spPr>
        <p:txBody>
          <a:bodyPr>
            <a:normAutofit/>
          </a:bodyPr>
          <a:lstStyle/>
          <a:p>
            <a:pPr marL="0" indent="0" algn="ctr">
              <a:buNone/>
            </a:pP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3466639A-2959-4FFB-A6FE-601D2A80F5DF}"/>
              </a:ext>
            </a:extLst>
          </p:cNvPr>
          <p:cNvSpPr>
            <a:spLocks noGrp="1"/>
          </p:cNvSpPr>
          <p:nvPr>
            <p:ph type="body" sz="quarter" idx="15"/>
          </p:nvPr>
        </p:nvSpPr>
        <p:spPr/>
        <p:txBody>
          <a:bodyPr/>
          <a:lstStyle/>
          <a:p>
            <a:r>
              <a:rPr lang="en-AU" dirty="0">
                <a:hlinkClick r:id="rId2"/>
              </a:rPr>
              <a:t>Follow this link to view how to play ‘hop to it’. </a:t>
            </a:r>
            <a:endParaRPr lang="en-AU" dirty="0"/>
          </a:p>
        </p:txBody>
      </p:sp>
      <p:sp>
        <p:nvSpPr>
          <p:cNvPr id="4" name="Title 3">
            <a:extLst>
              <a:ext uri="{FF2B5EF4-FFF2-40B4-BE49-F238E27FC236}">
                <a16:creationId xmlns:a16="http://schemas.microsoft.com/office/drawing/2014/main" id="{90BF58C1-CB59-48AF-88D4-35C5579D8166}"/>
              </a:ext>
            </a:extLst>
          </p:cNvPr>
          <p:cNvSpPr>
            <a:spLocks noGrp="1"/>
          </p:cNvSpPr>
          <p:nvPr>
            <p:ph type="title"/>
          </p:nvPr>
        </p:nvSpPr>
        <p:spPr/>
        <p:txBody>
          <a:bodyPr/>
          <a:lstStyle/>
          <a:p>
            <a:r>
              <a:rPr lang="en-AU" dirty="0"/>
              <a:t>Hop to it</a:t>
            </a:r>
          </a:p>
        </p:txBody>
      </p:sp>
      <p:sp>
        <p:nvSpPr>
          <p:cNvPr id="5" name="Footer Placeholder 4">
            <a:extLst>
              <a:ext uri="{FF2B5EF4-FFF2-40B4-BE49-F238E27FC236}">
                <a16:creationId xmlns:a16="http://schemas.microsoft.com/office/drawing/2014/main" id="{D186FC31-652B-4EA8-A4BA-050F37B86992}"/>
              </a:ext>
            </a:extLst>
          </p:cNvPr>
          <p:cNvSpPr>
            <a:spLocks noGrp="1"/>
          </p:cNvSpPr>
          <p:nvPr>
            <p:ph type="ftr" sz="quarter" idx="3"/>
          </p:nvPr>
        </p:nvSpPr>
        <p:spPr/>
        <p:txBody>
          <a:bodyPr/>
          <a:lstStyle/>
          <a:p>
            <a:fld id="{5116C895-348D-4FA1-AC3F-6A98EE2CBA64}" type="slidenum">
              <a:rPr lang="en-US" smtClean="0"/>
              <a:pPr/>
              <a:t>5</a:t>
            </a:fld>
            <a:endParaRPr lang="en-US" dirty="0"/>
          </a:p>
        </p:txBody>
      </p:sp>
      <p:pic>
        <p:nvPicPr>
          <p:cNvPr id="6" name="Picture 5">
            <a:hlinkClick r:id="rId2"/>
            <a:extLst>
              <a:ext uri="{FF2B5EF4-FFF2-40B4-BE49-F238E27FC236}">
                <a16:creationId xmlns:a16="http://schemas.microsoft.com/office/drawing/2014/main" id="{AF42EDAE-3375-4B87-BD9A-DF9C6B43DA51}"/>
              </a:ext>
            </a:extLst>
          </p:cNvPr>
          <p:cNvPicPr>
            <a:picLocks noChangeAspect="1"/>
          </p:cNvPicPr>
          <p:nvPr/>
        </p:nvPicPr>
        <p:blipFill>
          <a:blip r:embed="rId3"/>
          <a:stretch>
            <a:fillRect/>
          </a:stretch>
        </p:blipFill>
        <p:spPr>
          <a:xfrm>
            <a:off x="1404144" y="2091090"/>
            <a:ext cx="6335712" cy="3521281"/>
          </a:xfrm>
          <a:prstGeom prst="rect">
            <a:avLst/>
          </a:prstGeom>
        </p:spPr>
      </p:pic>
    </p:spTree>
    <p:extLst>
      <p:ext uri="{BB962C8B-B14F-4D97-AF65-F5344CB8AC3E}">
        <p14:creationId xmlns:p14="http://schemas.microsoft.com/office/powerpoint/2010/main" val="2702961389"/>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46C832-250F-4E52-90FD-973C64C09B72}"/>
              </a:ext>
            </a:extLst>
          </p:cNvPr>
          <p:cNvSpPr>
            <a:spLocks noGrp="1"/>
          </p:cNvSpPr>
          <p:nvPr>
            <p:ph type="body" sz="quarter" idx="16"/>
          </p:nvPr>
        </p:nvSpPr>
        <p:spPr>
          <a:xfrm>
            <a:off x="292100" y="1844676"/>
            <a:ext cx="8572723" cy="1079500"/>
          </a:xfrm>
        </p:spPr>
        <p:txBody>
          <a:bodyPr>
            <a:normAutofit/>
          </a:bodyPr>
          <a:lstStyle/>
          <a:p>
            <a:pPr marL="0" indent="0" algn="ctr">
              <a:buNone/>
            </a:pPr>
            <a:endParaRPr lang="en-AU" dirty="0">
              <a:solidFill>
                <a:srgbClr val="002060"/>
              </a:solidFill>
            </a:endParaRPr>
          </a:p>
          <a:p>
            <a:pPr marL="0" indent="0" algn="ctr">
              <a:buNone/>
            </a:pPr>
            <a:endParaRPr lang="en-AU" dirty="0">
              <a:solidFill>
                <a:srgbClr val="002060"/>
              </a:solidFill>
            </a:endParaRPr>
          </a:p>
        </p:txBody>
      </p:sp>
      <p:sp>
        <p:nvSpPr>
          <p:cNvPr id="4" name="Title 3">
            <a:extLst>
              <a:ext uri="{FF2B5EF4-FFF2-40B4-BE49-F238E27FC236}">
                <a16:creationId xmlns:a16="http://schemas.microsoft.com/office/drawing/2014/main" id="{90BF58C1-CB59-48AF-88D4-35C5579D8166}"/>
              </a:ext>
            </a:extLst>
          </p:cNvPr>
          <p:cNvSpPr>
            <a:spLocks noGrp="1"/>
          </p:cNvSpPr>
          <p:nvPr>
            <p:ph type="title"/>
          </p:nvPr>
        </p:nvSpPr>
        <p:spPr>
          <a:xfrm>
            <a:off x="292100" y="587378"/>
            <a:ext cx="8623051" cy="498470"/>
          </a:xfrm>
        </p:spPr>
        <p:txBody>
          <a:bodyPr/>
          <a:lstStyle/>
          <a:p>
            <a:r>
              <a:rPr lang="en-AU" dirty="0"/>
              <a:t>Learning task 2</a:t>
            </a:r>
          </a:p>
        </p:txBody>
      </p:sp>
      <p:sp>
        <p:nvSpPr>
          <p:cNvPr id="5" name="Footer Placeholder 4">
            <a:extLst>
              <a:ext uri="{FF2B5EF4-FFF2-40B4-BE49-F238E27FC236}">
                <a16:creationId xmlns:a16="http://schemas.microsoft.com/office/drawing/2014/main" id="{D186FC31-652B-4EA8-A4BA-050F37B86992}"/>
              </a:ext>
            </a:extLst>
          </p:cNvPr>
          <p:cNvSpPr>
            <a:spLocks noGrp="1"/>
          </p:cNvSpPr>
          <p:nvPr>
            <p:ph type="ftr" sz="quarter" idx="3"/>
          </p:nvPr>
        </p:nvSpPr>
        <p:spPr/>
        <p:txBody>
          <a:bodyPr/>
          <a:lstStyle/>
          <a:p>
            <a:fld id="{5116C895-348D-4FA1-AC3F-6A98EE2CBA64}" type="slidenum">
              <a:rPr lang="en-US" smtClean="0"/>
              <a:pPr/>
              <a:t>6</a:t>
            </a:fld>
            <a:endParaRPr lang="en-US" dirty="0"/>
          </a:p>
        </p:txBody>
      </p:sp>
      <p:pic>
        <p:nvPicPr>
          <p:cNvPr id="13" name="Picture 12">
            <a:extLst>
              <a:ext uri="{FF2B5EF4-FFF2-40B4-BE49-F238E27FC236}">
                <a16:creationId xmlns:a16="http://schemas.microsoft.com/office/drawing/2014/main" id="{92DA3F06-7E45-4452-99A3-B97C24668CFE}"/>
              </a:ext>
            </a:extLst>
          </p:cNvPr>
          <p:cNvPicPr>
            <a:picLocks noChangeAspect="1"/>
          </p:cNvPicPr>
          <p:nvPr/>
        </p:nvPicPr>
        <p:blipFill>
          <a:blip r:embed="rId2"/>
          <a:stretch>
            <a:fillRect/>
          </a:stretch>
        </p:blipFill>
        <p:spPr>
          <a:xfrm>
            <a:off x="721397" y="1085848"/>
            <a:ext cx="7634531" cy="5415659"/>
          </a:xfrm>
          <a:prstGeom prst="rect">
            <a:avLst/>
          </a:prstGeom>
        </p:spPr>
      </p:pic>
    </p:spTree>
    <p:extLst>
      <p:ext uri="{BB962C8B-B14F-4D97-AF65-F5344CB8AC3E}">
        <p14:creationId xmlns:p14="http://schemas.microsoft.com/office/powerpoint/2010/main" val="3752463236"/>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46C832-250F-4E52-90FD-973C64C09B72}"/>
              </a:ext>
            </a:extLst>
          </p:cNvPr>
          <p:cNvSpPr>
            <a:spLocks noGrp="1"/>
          </p:cNvSpPr>
          <p:nvPr>
            <p:ph type="body" sz="quarter" idx="16"/>
          </p:nvPr>
        </p:nvSpPr>
        <p:spPr>
          <a:xfrm>
            <a:off x="292100" y="1844676"/>
            <a:ext cx="8572723" cy="1079500"/>
          </a:xfrm>
        </p:spPr>
        <p:txBody>
          <a:bodyPr>
            <a:normAutofit/>
          </a:bodyPr>
          <a:lstStyle/>
          <a:p>
            <a:pPr marL="0" indent="0" algn="ctr">
              <a:buNone/>
            </a:pP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3466639A-2959-4FFB-A6FE-601D2A80F5DF}"/>
              </a:ext>
            </a:extLst>
          </p:cNvPr>
          <p:cNvSpPr>
            <a:spLocks noGrp="1"/>
          </p:cNvSpPr>
          <p:nvPr>
            <p:ph type="body" sz="quarter" idx="15"/>
          </p:nvPr>
        </p:nvSpPr>
        <p:spPr/>
        <p:txBody>
          <a:bodyPr/>
          <a:lstStyle/>
          <a:p>
            <a:r>
              <a:rPr lang="en-AU" dirty="0">
                <a:hlinkClick r:id="rId2"/>
              </a:rPr>
              <a:t>Follow this link to view how to complete the spelling fitness circuit </a:t>
            </a:r>
            <a:endParaRPr lang="en-AU" dirty="0"/>
          </a:p>
        </p:txBody>
      </p:sp>
      <p:sp>
        <p:nvSpPr>
          <p:cNvPr id="4" name="Title 3">
            <a:extLst>
              <a:ext uri="{FF2B5EF4-FFF2-40B4-BE49-F238E27FC236}">
                <a16:creationId xmlns:a16="http://schemas.microsoft.com/office/drawing/2014/main" id="{90BF58C1-CB59-48AF-88D4-35C5579D8166}"/>
              </a:ext>
            </a:extLst>
          </p:cNvPr>
          <p:cNvSpPr>
            <a:spLocks noGrp="1"/>
          </p:cNvSpPr>
          <p:nvPr>
            <p:ph type="title"/>
          </p:nvPr>
        </p:nvSpPr>
        <p:spPr/>
        <p:txBody>
          <a:bodyPr/>
          <a:lstStyle/>
          <a:p>
            <a:r>
              <a:rPr lang="en-AU" dirty="0"/>
              <a:t>Spelling fitness circuit </a:t>
            </a:r>
          </a:p>
        </p:txBody>
      </p:sp>
      <p:sp>
        <p:nvSpPr>
          <p:cNvPr id="5" name="Footer Placeholder 4">
            <a:extLst>
              <a:ext uri="{FF2B5EF4-FFF2-40B4-BE49-F238E27FC236}">
                <a16:creationId xmlns:a16="http://schemas.microsoft.com/office/drawing/2014/main" id="{D186FC31-652B-4EA8-A4BA-050F37B86992}"/>
              </a:ext>
            </a:extLst>
          </p:cNvPr>
          <p:cNvSpPr>
            <a:spLocks noGrp="1"/>
          </p:cNvSpPr>
          <p:nvPr>
            <p:ph type="ftr" sz="quarter" idx="3"/>
          </p:nvPr>
        </p:nvSpPr>
        <p:spPr/>
        <p:txBody>
          <a:bodyPr/>
          <a:lstStyle/>
          <a:p>
            <a:fld id="{5116C895-348D-4FA1-AC3F-6A98EE2CBA64}" type="slidenum">
              <a:rPr lang="en-US" smtClean="0"/>
              <a:pPr/>
              <a:t>7</a:t>
            </a:fld>
            <a:endParaRPr lang="en-US" dirty="0"/>
          </a:p>
        </p:txBody>
      </p:sp>
      <p:pic>
        <p:nvPicPr>
          <p:cNvPr id="7" name="Picture 6">
            <a:extLst>
              <a:ext uri="{FF2B5EF4-FFF2-40B4-BE49-F238E27FC236}">
                <a16:creationId xmlns:a16="http://schemas.microsoft.com/office/drawing/2014/main" id="{173470D7-3DDA-4645-9283-A6E03E33340E}"/>
              </a:ext>
            </a:extLst>
          </p:cNvPr>
          <p:cNvPicPr>
            <a:picLocks noChangeAspect="1"/>
          </p:cNvPicPr>
          <p:nvPr/>
        </p:nvPicPr>
        <p:blipFill>
          <a:blip r:embed="rId3"/>
          <a:stretch>
            <a:fillRect/>
          </a:stretch>
        </p:blipFill>
        <p:spPr>
          <a:xfrm>
            <a:off x="333126" y="2097646"/>
            <a:ext cx="8582025" cy="3514725"/>
          </a:xfrm>
          <a:prstGeom prst="rect">
            <a:avLst/>
          </a:prstGeom>
        </p:spPr>
      </p:pic>
    </p:spTree>
    <p:extLst>
      <p:ext uri="{BB962C8B-B14F-4D97-AF65-F5344CB8AC3E}">
        <p14:creationId xmlns:p14="http://schemas.microsoft.com/office/powerpoint/2010/main" val="203098019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46C832-250F-4E52-90FD-973C64C09B72}"/>
              </a:ext>
            </a:extLst>
          </p:cNvPr>
          <p:cNvSpPr>
            <a:spLocks noGrp="1"/>
          </p:cNvSpPr>
          <p:nvPr>
            <p:ph type="body" sz="quarter" idx="16"/>
          </p:nvPr>
        </p:nvSpPr>
        <p:spPr>
          <a:xfrm>
            <a:off x="292100" y="1844676"/>
            <a:ext cx="8572723" cy="1079500"/>
          </a:xfrm>
        </p:spPr>
        <p:txBody>
          <a:bodyPr>
            <a:normAutofit/>
          </a:bodyPr>
          <a:lstStyle/>
          <a:p>
            <a:pPr marL="0" indent="0" algn="ctr">
              <a:buNone/>
            </a:pPr>
            <a:endParaRPr lang="en-AU" dirty="0">
              <a:solidFill>
                <a:srgbClr val="002060"/>
              </a:solidFill>
            </a:endParaRPr>
          </a:p>
          <a:p>
            <a:pPr marL="0" indent="0" algn="ctr">
              <a:buNone/>
            </a:pPr>
            <a:endParaRPr lang="en-AU" dirty="0">
              <a:solidFill>
                <a:srgbClr val="002060"/>
              </a:solidFill>
            </a:endParaRPr>
          </a:p>
        </p:txBody>
      </p:sp>
      <p:sp>
        <p:nvSpPr>
          <p:cNvPr id="4" name="Title 3">
            <a:extLst>
              <a:ext uri="{FF2B5EF4-FFF2-40B4-BE49-F238E27FC236}">
                <a16:creationId xmlns:a16="http://schemas.microsoft.com/office/drawing/2014/main" id="{90BF58C1-CB59-48AF-88D4-35C5579D8166}"/>
              </a:ext>
            </a:extLst>
          </p:cNvPr>
          <p:cNvSpPr>
            <a:spLocks noGrp="1"/>
          </p:cNvSpPr>
          <p:nvPr>
            <p:ph type="title"/>
          </p:nvPr>
        </p:nvSpPr>
        <p:spPr>
          <a:xfrm>
            <a:off x="292100" y="587378"/>
            <a:ext cx="8623051" cy="498470"/>
          </a:xfrm>
        </p:spPr>
        <p:txBody>
          <a:bodyPr/>
          <a:lstStyle/>
          <a:p>
            <a:r>
              <a:rPr lang="en-AU" dirty="0"/>
              <a:t>Learning task 3</a:t>
            </a:r>
          </a:p>
        </p:txBody>
      </p:sp>
      <p:sp>
        <p:nvSpPr>
          <p:cNvPr id="5" name="Footer Placeholder 4">
            <a:extLst>
              <a:ext uri="{FF2B5EF4-FFF2-40B4-BE49-F238E27FC236}">
                <a16:creationId xmlns:a16="http://schemas.microsoft.com/office/drawing/2014/main" id="{D186FC31-652B-4EA8-A4BA-050F37B86992}"/>
              </a:ext>
            </a:extLst>
          </p:cNvPr>
          <p:cNvSpPr>
            <a:spLocks noGrp="1"/>
          </p:cNvSpPr>
          <p:nvPr>
            <p:ph type="ftr" sz="quarter" idx="3"/>
          </p:nvPr>
        </p:nvSpPr>
        <p:spPr/>
        <p:txBody>
          <a:bodyPr/>
          <a:lstStyle/>
          <a:p>
            <a:fld id="{5116C895-348D-4FA1-AC3F-6A98EE2CBA64}" type="slidenum">
              <a:rPr lang="en-US" smtClean="0"/>
              <a:pPr/>
              <a:t>8</a:t>
            </a:fld>
            <a:endParaRPr lang="en-US" dirty="0"/>
          </a:p>
        </p:txBody>
      </p:sp>
      <p:pic>
        <p:nvPicPr>
          <p:cNvPr id="13" name="Picture 12">
            <a:extLst>
              <a:ext uri="{FF2B5EF4-FFF2-40B4-BE49-F238E27FC236}">
                <a16:creationId xmlns:a16="http://schemas.microsoft.com/office/drawing/2014/main" id="{FDC9D83E-F5D1-4894-B1B5-33426716904F}"/>
              </a:ext>
            </a:extLst>
          </p:cNvPr>
          <p:cNvPicPr>
            <a:picLocks noChangeAspect="1"/>
          </p:cNvPicPr>
          <p:nvPr/>
        </p:nvPicPr>
        <p:blipFill>
          <a:blip r:embed="rId2"/>
          <a:stretch>
            <a:fillRect/>
          </a:stretch>
        </p:blipFill>
        <p:spPr>
          <a:xfrm>
            <a:off x="597904" y="1083894"/>
            <a:ext cx="7746023" cy="5460311"/>
          </a:xfrm>
          <a:prstGeom prst="rect">
            <a:avLst/>
          </a:prstGeom>
        </p:spPr>
      </p:pic>
    </p:spTree>
    <p:extLst>
      <p:ext uri="{BB962C8B-B14F-4D97-AF65-F5344CB8AC3E}">
        <p14:creationId xmlns:p14="http://schemas.microsoft.com/office/powerpoint/2010/main" val="71510400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46C832-250F-4E52-90FD-973C64C09B72}"/>
              </a:ext>
            </a:extLst>
          </p:cNvPr>
          <p:cNvSpPr>
            <a:spLocks noGrp="1"/>
          </p:cNvSpPr>
          <p:nvPr>
            <p:ph type="body" sz="quarter" idx="16"/>
          </p:nvPr>
        </p:nvSpPr>
        <p:spPr>
          <a:xfrm>
            <a:off x="292100" y="1844676"/>
            <a:ext cx="8572723" cy="1079500"/>
          </a:xfrm>
        </p:spPr>
        <p:txBody>
          <a:bodyPr>
            <a:normAutofit/>
          </a:bodyPr>
          <a:lstStyle/>
          <a:p>
            <a:pPr marL="0" indent="0" algn="ctr">
              <a:buNone/>
            </a:pP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3466639A-2959-4FFB-A6FE-601D2A80F5DF}"/>
              </a:ext>
            </a:extLst>
          </p:cNvPr>
          <p:cNvSpPr>
            <a:spLocks noGrp="1"/>
          </p:cNvSpPr>
          <p:nvPr>
            <p:ph type="body" sz="quarter" idx="15"/>
          </p:nvPr>
        </p:nvSpPr>
        <p:spPr/>
        <p:txBody>
          <a:bodyPr/>
          <a:lstStyle/>
          <a:p>
            <a:r>
              <a:rPr lang="en-AU" dirty="0">
                <a:hlinkClick r:id="rId2"/>
              </a:rPr>
              <a:t>Follow this link to view how to play ‘basketball words’</a:t>
            </a:r>
            <a:endParaRPr lang="en-AU" dirty="0"/>
          </a:p>
        </p:txBody>
      </p:sp>
      <p:sp>
        <p:nvSpPr>
          <p:cNvPr id="4" name="Title 3">
            <a:extLst>
              <a:ext uri="{FF2B5EF4-FFF2-40B4-BE49-F238E27FC236}">
                <a16:creationId xmlns:a16="http://schemas.microsoft.com/office/drawing/2014/main" id="{90BF58C1-CB59-48AF-88D4-35C5579D8166}"/>
              </a:ext>
            </a:extLst>
          </p:cNvPr>
          <p:cNvSpPr>
            <a:spLocks noGrp="1"/>
          </p:cNvSpPr>
          <p:nvPr>
            <p:ph type="title"/>
          </p:nvPr>
        </p:nvSpPr>
        <p:spPr/>
        <p:txBody>
          <a:bodyPr/>
          <a:lstStyle/>
          <a:p>
            <a:r>
              <a:rPr lang="en-AU" dirty="0"/>
              <a:t>Basketball words</a:t>
            </a:r>
          </a:p>
        </p:txBody>
      </p:sp>
      <p:sp>
        <p:nvSpPr>
          <p:cNvPr id="5" name="Footer Placeholder 4">
            <a:extLst>
              <a:ext uri="{FF2B5EF4-FFF2-40B4-BE49-F238E27FC236}">
                <a16:creationId xmlns:a16="http://schemas.microsoft.com/office/drawing/2014/main" id="{D186FC31-652B-4EA8-A4BA-050F37B86992}"/>
              </a:ext>
            </a:extLst>
          </p:cNvPr>
          <p:cNvSpPr>
            <a:spLocks noGrp="1"/>
          </p:cNvSpPr>
          <p:nvPr>
            <p:ph type="ftr" sz="quarter" idx="3"/>
          </p:nvPr>
        </p:nvSpPr>
        <p:spPr/>
        <p:txBody>
          <a:bodyPr/>
          <a:lstStyle/>
          <a:p>
            <a:fld id="{5116C895-348D-4FA1-AC3F-6A98EE2CBA64}" type="slidenum">
              <a:rPr lang="en-US" smtClean="0"/>
              <a:pPr/>
              <a:t>9</a:t>
            </a:fld>
            <a:endParaRPr lang="en-US" dirty="0"/>
          </a:p>
        </p:txBody>
      </p:sp>
      <p:pic>
        <p:nvPicPr>
          <p:cNvPr id="7" name="Picture 6">
            <a:extLst>
              <a:ext uri="{FF2B5EF4-FFF2-40B4-BE49-F238E27FC236}">
                <a16:creationId xmlns:a16="http://schemas.microsoft.com/office/drawing/2014/main" id="{1D597CF1-5D51-4018-BA02-4840EADC8F45}"/>
              </a:ext>
            </a:extLst>
          </p:cNvPr>
          <p:cNvPicPr>
            <a:picLocks noChangeAspect="1"/>
          </p:cNvPicPr>
          <p:nvPr/>
        </p:nvPicPr>
        <p:blipFill>
          <a:blip r:embed="rId3"/>
          <a:stretch>
            <a:fillRect/>
          </a:stretch>
        </p:blipFill>
        <p:spPr>
          <a:xfrm>
            <a:off x="1247650" y="2205231"/>
            <a:ext cx="6711950" cy="3731956"/>
          </a:xfrm>
          <a:prstGeom prst="rect">
            <a:avLst/>
          </a:prstGeom>
        </p:spPr>
      </p:pic>
    </p:spTree>
    <p:extLst>
      <p:ext uri="{BB962C8B-B14F-4D97-AF65-F5344CB8AC3E}">
        <p14:creationId xmlns:p14="http://schemas.microsoft.com/office/powerpoint/2010/main" val="833591928"/>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46C832-250F-4E52-90FD-973C64C09B72}"/>
              </a:ext>
            </a:extLst>
          </p:cNvPr>
          <p:cNvSpPr>
            <a:spLocks noGrp="1"/>
          </p:cNvSpPr>
          <p:nvPr>
            <p:ph type="body" sz="quarter" idx="16"/>
          </p:nvPr>
        </p:nvSpPr>
        <p:spPr>
          <a:xfrm>
            <a:off x="292100" y="1844676"/>
            <a:ext cx="8572723" cy="1079500"/>
          </a:xfrm>
        </p:spPr>
        <p:txBody>
          <a:bodyPr>
            <a:normAutofit/>
          </a:bodyPr>
          <a:lstStyle/>
          <a:p>
            <a:pPr marL="0" indent="0" algn="ctr">
              <a:buNone/>
            </a:pPr>
            <a:endParaRPr lang="en-AU" dirty="0">
              <a:solidFill>
                <a:srgbClr val="002060"/>
              </a:solidFill>
            </a:endParaRPr>
          </a:p>
          <a:p>
            <a:pPr marL="0" indent="0" algn="ctr">
              <a:buNone/>
            </a:pPr>
            <a:endParaRPr lang="en-AU" dirty="0">
              <a:solidFill>
                <a:srgbClr val="002060"/>
              </a:solidFill>
            </a:endParaRPr>
          </a:p>
        </p:txBody>
      </p:sp>
      <p:sp>
        <p:nvSpPr>
          <p:cNvPr id="4" name="Title 3">
            <a:extLst>
              <a:ext uri="{FF2B5EF4-FFF2-40B4-BE49-F238E27FC236}">
                <a16:creationId xmlns:a16="http://schemas.microsoft.com/office/drawing/2014/main" id="{90BF58C1-CB59-48AF-88D4-35C5579D8166}"/>
              </a:ext>
            </a:extLst>
          </p:cNvPr>
          <p:cNvSpPr>
            <a:spLocks noGrp="1"/>
          </p:cNvSpPr>
          <p:nvPr>
            <p:ph type="title"/>
          </p:nvPr>
        </p:nvSpPr>
        <p:spPr>
          <a:xfrm>
            <a:off x="292100" y="587378"/>
            <a:ext cx="8623051" cy="498470"/>
          </a:xfrm>
        </p:spPr>
        <p:txBody>
          <a:bodyPr/>
          <a:lstStyle/>
          <a:p>
            <a:r>
              <a:rPr lang="en-AU" dirty="0"/>
              <a:t>Learning task 4</a:t>
            </a:r>
          </a:p>
        </p:txBody>
      </p:sp>
      <p:sp>
        <p:nvSpPr>
          <p:cNvPr id="5" name="Footer Placeholder 4">
            <a:extLst>
              <a:ext uri="{FF2B5EF4-FFF2-40B4-BE49-F238E27FC236}">
                <a16:creationId xmlns:a16="http://schemas.microsoft.com/office/drawing/2014/main" id="{D186FC31-652B-4EA8-A4BA-050F37B86992}"/>
              </a:ext>
            </a:extLst>
          </p:cNvPr>
          <p:cNvSpPr>
            <a:spLocks noGrp="1"/>
          </p:cNvSpPr>
          <p:nvPr>
            <p:ph type="ftr" sz="quarter" idx="3"/>
          </p:nvPr>
        </p:nvSpPr>
        <p:spPr/>
        <p:txBody>
          <a:bodyPr/>
          <a:lstStyle/>
          <a:p>
            <a:fld id="{5116C895-348D-4FA1-AC3F-6A98EE2CBA64}" type="slidenum">
              <a:rPr lang="en-US" smtClean="0"/>
              <a:pPr/>
              <a:t>10</a:t>
            </a:fld>
            <a:endParaRPr lang="en-US" dirty="0"/>
          </a:p>
        </p:txBody>
      </p:sp>
      <p:pic>
        <p:nvPicPr>
          <p:cNvPr id="3" name="Picture 2">
            <a:extLst>
              <a:ext uri="{FF2B5EF4-FFF2-40B4-BE49-F238E27FC236}">
                <a16:creationId xmlns:a16="http://schemas.microsoft.com/office/drawing/2014/main" id="{1BD41139-9236-4863-A361-982AD1EA6472}"/>
              </a:ext>
            </a:extLst>
          </p:cNvPr>
          <p:cNvPicPr>
            <a:picLocks noChangeAspect="1"/>
          </p:cNvPicPr>
          <p:nvPr/>
        </p:nvPicPr>
        <p:blipFill>
          <a:blip r:embed="rId2"/>
          <a:stretch>
            <a:fillRect/>
          </a:stretch>
        </p:blipFill>
        <p:spPr>
          <a:xfrm>
            <a:off x="737394" y="1085848"/>
            <a:ext cx="7596187" cy="5377180"/>
          </a:xfrm>
          <a:prstGeom prst="rect">
            <a:avLst/>
          </a:prstGeom>
        </p:spPr>
      </p:pic>
    </p:spTree>
    <p:extLst>
      <p:ext uri="{BB962C8B-B14F-4D97-AF65-F5344CB8AC3E}">
        <p14:creationId xmlns:p14="http://schemas.microsoft.com/office/powerpoint/2010/main" val="2865308604"/>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46C832-250F-4E52-90FD-973C64C09B72}"/>
              </a:ext>
            </a:extLst>
          </p:cNvPr>
          <p:cNvSpPr>
            <a:spLocks noGrp="1"/>
          </p:cNvSpPr>
          <p:nvPr>
            <p:ph type="body" sz="quarter" idx="16"/>
          </p:nvPr>
        </p:nvSpPr>
        <p:spPr>
          <a:xfrm>
            <a:off x="292100" y="1844676"/>
            <a:ext cx="8572723" cy="1079500"/>
          </a:xfrm>
        </p:spPr>
        <p:txBody>
          <a:bodyPr>
            <a:normAutofit/>
          </a:bodyPr>
          <a:lstStyle/>
          <a:p>
            <a:pPr marL="0" indent="0" algn="ctr">
              <a:buNone/>
            </a:pP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3466639A-2959-4FFB-A6FE-601D2A80F5DF}"/>
              </a:ext>
            </a:extLst>
          </p:cNvPr>
          <p:cNvSpPr>
            <a:spLocks noGrp="1"/>
          </p:cNvSpPr>
          <p:nvPr>
            <p:ph type="body" sz="quarter" idx="15"/>
          </p:nvPr>
        </p:nvSpPr>
        <p:spPr/>
        <p:txBody>
          <a:bodyPr/>
          <a:lstStyle/>
          <a:p>
            <a:r>
              <a:rPr lang="en-AU" dirty="0">
                <a:hlinkClick r:id="rId2"/>
              </a:rPr>
              <a:t>Follow this link to view how to play ‘boggle’</a:t>
            </a:r>
            <a:endParaRPr lang="en-AU" dirty="0"/>
          </a:p>
        </p:txBody>
      </p:sp>
      <p:sp>
        <p:nvSpPr>
          <p:cNvPr id="4" name="Title 3">
            <a:extLst>
              <a:ext uri="{FF2B5EF4-FFF2-40B4-BE49-F238E27FC236}">
                <a16:creationId xmlns:a16="http://schemas.microsoft.com/office/drawing/2014/main" id="{90BF58C1-CB59-48AF-88D4-35C5579D8166}"/>
              </a:ext>
            </a:extLst>
          </p:cNvPr>
          <p:cNvSpPr>
            <a:spLocks noGrp="1"/>
          </p:cNvSpPr>
          <p:nvPr>
            <p:ph type="title"/>
          </p:nvPr>
        </p:nvSpPr>
        <p:spPr/>
        <p:txBody>
          <a:bodyPr/>
          <a:lstStyle/>
          <a:p>
            <a:r>
              <a:rPr lang="en-AU" dirty="0"/>
              <a:t>Boggle</a:t>
            </a:r>
          </a:p>
        </p:txBody>
      </p:sp>
      <p:sp>
        <p:nvSpPr>
          <p:cNvPr id="5" name="Footer Placeholder 4">
            <a:extLst>
              <a:ext uri="{FF2B5EF4-FFF2-40B4-BE49-F238E27FC236}">
                <a16:creationId xmlns:a16="http://schemas.microsoft.com/office/drawing/2014/main" id="{D186FC31-652B-4EA8-A4BA-050F37B86992}"/>
              </a:ext>
            </a:extLst>
          </p:cNvPr>
          <p:cNvSpPr>
            <a:spLocks noGrp="1"/>
          </p:cNvSpPr>
          <p:nvPr>
            <p:ph type="ftr" sz="quarter" idx="3"/>
          </p:nvPr>
        </p:nvSpPr>
        <p:spPr/>
        <p:txBody>
          <a:bodyPr/>
          <a:lstStyle/>
          <a:p>
            <a:fld id="{5116C895-348D-4FA1-AC3F-6A98EE2CBA64}" type="slidenum">
              <a:rPr lang="en-US" smtClean="0"/>
              <a:pPr/>
              <a:t>11</a:t>
            </a:fld>
            <a:endParaRPr lang="en-US" dirty="0"/>
          </a:p>
        </p:txBody>
      </p:sp>
      <p:pic>
        <p:nvPicPr>
          <p:cNvPr id="6" name="Picture 5">
            <a:extLst>
              <a:ext uri="{FF2B5EF4-FFF2-40B4-BE49-F238E27FC236}">
                <a16:creationId xmlns:a16="http://schemas.microsoft.com/office/drawing/2014/main" id="{D3DA14EC-9350-42A9-944B-42E9270EF69D}"/>
              </a:ext>
            </a:extLst>
          </p:cNvPr>
          <p:cNvPicPr>
            <a:picLocks noChangeAspect="1"/>
          </p:cNvPicPr>
          <p:nvPr/>
        </p:nvPicPr>
        <p:blipFill>
          <a:blip r:embed="rId3"/>
          <a:stretch>
            <a:fillRect/>
          </a:stretch>
        </p:blipFill>
        <p:spPr>
          <a:xfrm>
            <a:off x="1149461" y="1844676"/>
            <a:ext cx="6858000" cy="3926423"/>
          </a:xfrm>
          <a:prstGeom prst="rect">
            <a:avLst/>
          </a:prstGeom>
        </p:spPr>
      </p:pic>
    </p:spTree>
    <p:extLst>
      <p:ext uri="{BB962C8B-B14F-4D97-AF65-F5344CB8AC3E}">
        <p14:creationId xmlns:p14="http://schemas.microsoft.com/office/powerpoint/2010/main" val="2526723191"/>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46C832-250F-4E52-90FD-973C64C09B72}"/>
              </a:ext>
            </a:extLst>
          </p:cNvPr>
          <p:cNvSpPr>
            <a:spLocks noGrp="1"/>
          </p:cNvSpPr>
          <p:nvPr>
            <p:ph type="body" sz="quarter" idx="16"/>
          </p:nvPr>
        </p:nvSpPr>
        <p:spPr>
          <a:xfrm>
            <a:off x="292100" y="1844676"/>
            <a:ext cx="8572723" cy="1079500"/>
          </a:xfrm>
        </p:spPr>
        <p:txBody>
          <a:bodyPr>
            <a:normAutofit/>
          </a:bodyPr>
          <a:lstStyle/>
          <a:p>
            <a:pPr marL="0" indent="0" algn="ctr">
              <a:buNone/>
            </a:pPr>
            <a:endParaRPr lang="en-AU" dirty="0">
              <a:solidFill>
                <a:srgbClr val="002060"/>
              </a:solidFill>
            </a:endParaRPr>
          </a:p>
          <a:p>
            <a:pPr marL="0" indent="0" algn="ctr">
              <a:buNone/>
            </a:pPr>
            <a:endParaRPr lang="en-AU" dirty="0">
              <a:solidFill>
                <a:srgbClr val="002060"/>
              </a:solidFill>
            </a:endParaRPr>
          </a:p>
        </p:txBody>
      </p:sp>
      <p:sp>
        <p:nvSpPr>
          <p:cNvPr id="4" name="Title 3">
            <a:extLst>
              <a:ext uri="{FF2B5EF4-FFF2-40B4-BE49-F238E27FC236}">
                <a16:creationId xmlns:a16="http://schemas.microsoft.com/office/drawing/2014/main" id="{90BF58C1-CB59-48AF-88D4-35C5579D8166}"/>
              </a:ext>
            </a:extLst>
          </p:cNvPr>
          <p:cNvSpPr>
            <a:spLocks noGrp="1"/>
          </p:cNvSpPr>
          <p:nvPr>
            <p:ph type="title"/>
          </p:nvPr>
        </p:nvSpPr>
        <p:spPr>
          <a:xfrm>
            <a:off x="292100" y="587378"/>
            <a:ext cx="8623051" cy="498470"/>
          </a:xfrm>
        </p:spPr>
        <p:txBody>
          <a:bodyPr/>
          <a:lstStyle/>
          <a:p>
            <a:r>
              <a:rPr lang="en-AU" dirty="0"/>
              <a:t>Learning task 5</a:t>
            </a:r>
          </a:p>
        </p:txBody>
      </p:sp>
      <p:sp>
        <p:nvSpPr>
          <p:cNvPr id="5" name="Footer Placeholder 4">
            <a:extLst>
              <a:ext uri="{FF2B5EF4-FFF2-40B4-BE49-F238E27FC236}">
                <a16:creationId xmlns:a16="http://schemas.microsoft.com/office/drawing/2014/main" id="{D186FC31-652B-4EA8-A4BA-050F37B86992}"/>
              </a:ext>
            </a:extLst>
          </p:cNvPr>
          <p:cNvSpPr>
            <a:spLocks noGrp="1"/>
          </p:cNvSpPr>
          <p:nvPr>
            <p:ph type="ftr" sz="quarter" idx="3"/>
          </p:nvPr>
        </p:nvSpPr>
        <p:spPr/>
        <p:txBody>
          <a:bodyPr/>
          <a:lstStyle/>
          <a:p>
            <a:fld id="{5116C895-348D-4FA1-AC3F-6A98EE2CBA64}" type="slidenum">
              <a:rPr lang="en-US" smtClean="0"/>
              <a:pPr/>
              <a:t>12</a:t>
            </a:fld>
            <a:endParaRPr lang="en-US" dirty="0"/>
          </a:p>
        </p:txBody>
      </p:sp>
      <p:pic>
        <p:nvPicPr>
          <p:cNvPr id="14" name="Picture 13">
            <a:extLst>
              <a:ext uri="{FF2B5EF4-FFF2-40B4-BE49-F238E27FC236}">
                <a16:creationId xmlns:a16="http://schemas.microsoft.com/office/drawing/2014/main" id="{67FEC5F2-162F-45EF-8AA2-01E5B6F3EF70}"/>
              </a:ext>
            </a:extLst>
          </p:cNvPr>
          <p:cNvPicPr>
            <a:picLocks noChangeAspect="1"/>
          </p:cNvPicPr>
          <p:nvPr/>
        </p:nvPicPr>
        <p:blipFill>
          <a:blip r:embed="rId2"/>
          <a:stretch>
            <a:fillRect/>
          </a:stretch>
        </p:blipFill>
        <p:spPr>
          <a:xfrm>
            <a:off x="597904" y="1085848"/>
            <a:ext cx="7660431" cy="5458095"/>
          </a:xfrm>
          <a:prstGeom prst="rect">
            <a:avLst/>
          </a:prstGeom>
        </p:spPr>
      </p:pic>
    </p:spTree>
    <p:extLst>
      <p:ext uri="{BB962C8B-B14F-4D97-AF65-F5344CB8AC3E}">
        <p14:creationId xmlns:p14="http://schemas.microsoft.com/office/powerpoint/2010/main" val="3347813692"/>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46C832-250F-4E52-90FD-973C64C09B72}"/>
              </a:ext>
            </a:extLst>
          </p:cNvPr>
          <p:cNvSpPr>
            <a:spLocks noGrp="1"/>
          </p:cNvSpPr>
          <p:nvPr>
            <p:ph type="body" sz="quarter" idx="16"/>
          </p:nvPr>
        </p:nvSpPr>
        <p:spPr>
          <a:xfrm>
            <a:off x="292100" y="1844676"/>
            <a:ext cx="8572723" cy="1079500"/>
          </a:xfrm>
        </p:spPr>
        <p:txBody>
          <a:bodyPr>
            <a:normAutofit/>
          </a:bodyPr>
          <a:lstStyle/>
          <a:p>
            <a:pPr marL="0" indent="0" algn="ctr">
              <a:buNone/>
            </a:pP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3466639A-2959-4FFB-A6FE-601D2A80F5DF}"/>
              </a:ext>
            </a:extLst>
          </p:cNvPr>
          <p:cNvSpPr>
            <a:spLocks noGrp="1"/>
          </p:cNvSpPr>
          <p:nvPr>
            <p:ph type="body" sz="quarter" idx="15"/>
          </p:nvPr>
        </p:nvSpPr>
        <p:spPr/>
        <p:txBody>
          <a:bodyPr/>
          <a:lstStyle/>
          <a:p>
            <a:r>
              <a:rPr lang="en-AU" dirty="0">
                <a:hlinkClick r:id="rId2"/>
              </a:rPr>
              <a:t>Follow this link to view how to play ‘lucky dip’</a:t>
            </a:r>
            <a:endParaRPr lang="en-AU" dirty="0"/>
          </a:p>
        </p:txBody>
      </p:sp>
      <p:sp>
        <p:nvSpPr>
          <p:cNvPr id="4" name="Title 3">
            <a:extLst>
              <a:ext uri="{FF2B5EF4-FFF2-40B4-BE49-F238E27FC236}">
                <a16:creationId xmlns:a16="http://schemas.microsoft.com/office/drawing/2014/main" id="{90BF58C1-CB59-48AF-88D4-35C5579D8166}"/>
              </a:ext>
            </a:extLst>
          </p:cNvPr>
          <p:cNvSpPr>
            <a:spLocks noGrp="1"/>
          </p:cNvSpPr>
          <p:nvPr>
            <p:ph type="title"/>
          </p:nvPr>
        </p:nvSpPr>
        <p:spPr/>
        <p:txBody>
          <a:bodyPr/>
          <a:lstStyle/>
          <a:p>
            <a:r>
              <a:rPr lang="en-AU" dirty="0"/>
              <a:t>Lucky dip </a:t>
            </a:r>
          </a:p>
        </p:txBody>
      </p:sp>
      <p:sp>
        <p:nvSpPr>
          <p:cNvPr id="5" name="Footer Placeholder 4">
            <a:extLst>
              <a:ext uri="{FF2B5EF4-FFF2-40B4-BE49-F238E27FC236}">
                <a16:creationId xmlns:a16="http://schemas.microsoft.com/office/drawing/2014/main" id="{D186FC31-652B-4EA8-A4BA-050F37B86992}"/>
              </a:ext>
            </a:extLst>
          </p:cNvPr>
          <p:cNvSpPr>
            <a:spLocks noGrp="1"/>
          </p:cNvSpPr>
          <p:nvPr>
            <p:ph type="ftr" sz="quarter" idx="3"/>
          </p:nvPr>
        </p:nvSpPr>
        <p:spPr/>
        <p:txBody>
          <a:bodyPr/>
          <a:lstStyle/>
          <a:p>
            <a:fld id="{5116C895-348D-4FA1-AC3F-6A98EE2CBA64}" type="slidenum">
              <a:rPr lang="en-US" smtClean="0"/>
              <a:pPr/>
              <a:t>13</a:t>
            </a:fld>
            <a:endParaRPr lang="en-US" dirty="0"/>
          </a:p>
        </p:txBody>
      </p:sp>
      <p:pic>
        <p:nvPicPr>
          <p:cNvPr id="6" name="Picture 5">
            <a:extLst>
              <a:ext uri="{FF2B5EF4-FFF2-40B4-BE49-F238E27FC236}">
                <a16:creationId xmlns:a16="http://schemas.microsoft.com/office/drawing/2014/main" id="{9ACB0560-0495-49A1-A97A-2CA34E340360}"/>
              </a:ext>
            </a:extLst>
          </p:cNvPr>
          <p:cNvPicPr>
            <a:picLocks noChangeAspect="1"/>
          </p:cNvPicPr>
          <p:nvPr/>
        </p:nvPicPr>
        <p:blipFill>
          <a:blip r:embed="rId3"/>
          <a:stretch>
            <a:fillRect/>
          </a:stretch>
        </p:blipFill>
        <p:spPr>
          <a:xfrm>
            <a:off x="931985" y="1844675"/>
            <a:ext cx="7042638" cy="4053792"/>
          </a:xfrm>
          <a:prstGeom prst="rect">
            <a:avLst/>
          </a:prstGeom>
        </p:spPr>
      </p:pic>
    </p:spTree>
    <p:extLst>
      <p:ext uri="{BB962C8B-B14F-4D97-AF65-F5344CB8AC3E}">
        <p14:creationId xmlns:p14="http://schemas.microsoft.com/office/powerpoint/2010/main" val="281460282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8B8116-A6BA-4E3F-9F11-E8D6077A7ADB}"/>
              </a:ext>
            </a:extLst>
          </p:cNvPr>
          <p:cNvSpPr>
            <a:spLocks noGrp="1"/>
          </p:cNvSpPr>
          <p:nvPr>
            <p:ph type="body" sz="quarter" idx="16"/>
          </p:nvPr>
        </p:nvSpPr>
        <p:spPr/>
        <p:txBody>
          <a:bodyPr/>
          <a:lstStyle/>
          <a:p>
            <a:r>
              <a:rPr lang="en-AU" dirty="0">
                <a:hlinkClick r:id="rId2"/>
              </a:rPr>
              <a:t>Thinking while Moving in mathematics lesson plans</a:t>
            </a:r>
            <a:endParaRPr lang="en-AU" dirty="0"/>
          </a:p>
          <a:p>
            <a:r>
              <a:rPr lang="en-AU" dirty="0">
                <a:hlinkClick r:id="rId2"/>
              </a:rPr>
              <a:t>Thinking while Moving in English lesson plans</a:t>
            </a:r>
            <a:endParaRPr lang="en-AU" dirty="0"/>
          </a:p>
          <a:p>
            <a:r>
              <a:rPr lang="en-AU" dirty="0">
                <a:hlinkClick r:id="rId2"/>
              </a:rPr>
              <a:t>Who wants to be smart and active? PowerPoint lessons</a:t>
            </a:r>
            <a:endParaRPr lang="en-AU" dirty="0"/>
          </a:p>
          <a:p>
            <a:r>
              <a:rPr lang="en-AU" dirty="0">
                <a:hlinkClick r:id="rId3"/>
              </a:rPr>
              <a:t>Thinking while Moving eLearning course</a:t>
            </a:r>
            <a:endParaRPr lang="en-AU" dirty="0"/>
          </a:p>
          <a:p>
            <a:r>
              <a:rPr lang="en-AU" dirty="0">
                <a:hlinkClick r:id="rId4"/>
              </a:rPr>
              <a:t>Overview of Thinking while Moving</a:t>
            </a:r>
            <a:endParaRPr lang="en-AU" dirty="0"/>
          </a:p>
          <a:p>
            <a:r>
              <a:rPr lang="en-AU" dirty="0">
                <a:hlinkClick r:id="rId5"/>
              </a:rPr>
              <a:t>Professional learning opportunities </a:t>
            </a:r>
            <a:endParaRPr lang="en-AU" dirty="0"/>
          </a:p>
        </p:txBody>
      </p:sp>
      <p:sp>
        <p:nvSpPr>
          <p:cNvPr id="3" name="Text Placeholder 2">
            <a:extLst>
              <a:ext uri="{FF2B5EF4-FFF2-40B4-BE49-F238E27FC236}">
                <a16:creationId xmlns:a16="http://schemas.microsoft.com/office/drawing/2014/main" id="{E78C73B3-50B9-4765-8AD6-941E357DE1C6}"/>
              </a:ext>
            </a:extLst>
          </p:cNvPr>
          <p:cNvSpPr>
            <a:spLocks noGrp="1"/>
          </p:cNvSpPr>
          <p:nvPr>
            <p:ph type="body" sz="quarter" idx="15"/>
          </p:nvPr>
        </p:nvSpPr>
        <p:spPr/>
        <p:txBody>
          <a:bodyPr/>
          <a:lstStyle/>
          <a:p>
            <a:r>
              <a:rPr lang="en-AU" dirty="0"/>
              <a:t>Follow the links below to view more Thinking while Moving resources: </a:t>
            </a:r>
          </a:p>
        </p:txBody>
      </p:sp>
      <p:sp>
        <p:nvSpPr>
          <p:cNvPr id="4" name="Title 3">
            <a:extLst>
              <a:ext uri="{FF2B5EF4-FFF2-40B4-BE49-F238E27FC236}">
                <a16:creationId xmlns:a16="http://schemas.microsoft.com/office/drawing/2014/main" id="{45EA9E6E-20C9-414B-89C7-75D907387CE0}"/>
              </a:ext>
            </a:extLst>
          </p:cNvPr>
          <p:cNvSpPr>
            <a:spLocks noGrp="1"/>
          </p:cNvSpPr>
          <p:nvPr>
            <p:ph type="title"/>
          </p:nvPr>
        </p:nvSpPr>
        <p:spPr/>
        <p:txBody>
          <a:bodyPr/>
          <a:lstStyle/>
          <a:p>
            <a:r>
              <a:rPr lang="en-AU" dirty="0"/>
              <a:t>Resources </a:t>
            </a:r>
          </a:p>
        </p:txBody>
      </p:sp>
      <p:sp>
        <p:nvSpPr>
          <p:cNvPr id="5" name="Footer Placeholder 4">
            <a:extLst>
              <a:ext uri="{FF2B5EF4-FFF2-40B4-BE49-F238E27FC236}">
                <a16:creationId xmlns:a16="http://schemas.microsoft.com/office/drawing/2014/main" id="{1FEB2F3F-B1AD-403C-834E-97585B51111E}"/>
              </a:ext>
            </a:extLst>
          </p:cNvPr>
          <p:cNvSpPr>
            <a:spLocks noGrp="1"/>
          </p:cNvSpPr>
          <p:nvPr>
            <p:ph type="ftr" sz="quarter" idx="3"/>
          </p:nvPr>
        </p:nvSpPr>
        <p:spPr/>
        <p:txBody>
          <a:bodyPr/>
          <a:lstStyle/>
          <a:p>
            <a:fld id="{5116C895-348D-4FA1-AC3F-6A98EE2CBA64}" type="slidenum">
              <a:rPr lang="en-US" smtClean="0"/>
              <a:pPr/>
              <a:t>14</a:t>
            </a:fld>
            <a:endParaRPr lang="en-US" dirty="0"/>
          </a:p>
        </p:txBody>
      </p:sp>
    </p:spTree>
    <p:extLst>
      <p:ext uri="{BB962C8B-B14F-4D97-AF65-F5344CB8AC3E}">
        <p14:creationId xmlns:p14="http://schemas.microsoft.com/office/powerpoint/2010/main" val="3041520412"/>
      </p:ext>
    </p:extLst>
  </p:cSld>
  <p:clrMapOvr>
    <a:masterClrMapping/>
  </p:clrMapOvr>
  <p:transition>
    <p:fade/>
  </p:transition>
</p:sld>
</file>

<file path=ppt/theme/theme1.xml><?xml version="1.0" encoding="utf-8"?>
<a:theme xmlns:a="http://schemas.openxmlformats.org/drawingml/2006/main" name="Office Theme">
  <a:themeElements>
    <a:clrScheme name="DoE">
      <a:dk1>
        <a:srgbClr val="000000"/>
      </a:dk1>
      <a:lt1>
        <a:srgbClr val="FFFFFF"/>
      </a:lt1>
      <a:dk2>
        <a:srgbClr val="041E42"/>
      </a:dk2>
      <a:lt2>
        <a:srgbClr val="C8DCF0"/>
      </a:lt2>
      <a:accent1>
        <a:srgbClr val="1D428A"/>
      </a:accent1>
      <a:accent2>
        <a:srgbClr val="407EC9"/>
      </a:accent2>
      <a:accent3>
        <a:srgbClr val="6CACE4"/>
      </a:accent3>
      <a:accent4>
        <a:srgbClr val="C8DCF0"/>
      </a:accent4>
      <a:accent5>
        <a:srgbClr val="CE0037"/>
      </a:accent5>
      <a:accent6>
        <a:srgbClr val="F3B8B5"/>
      </a:accent6>
      <a:hlink>
        <a:srgbClr val="385E9D"/>
      </a:hlink>
      <a:folHlink>
        <a:srgbClr val="6CACE4"/>
      </a:folHlink>
    </a:clrScheme>
    <a:fontScheme name="DoE">
      <a:majorFont>
        <a:latin typeface="Montserrat SemiBold"/>
        <a:ea typeface=""/>
        <a:cs typeface=""/>
      </a:majorFont>
      <a:minorFont>
        <a:latin typeface="Montserrat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400" dirty="0" err="1" smtClean="0"/>
        </a:defPPr>
      </a:lstStyle>
    </a:txDef>
  </a:objectDefaults>
  <a:extraClrSchemeLst/>
  <a:custClrLst>
    <a:custClr name="Corporate 1">
      <a:srgbClr val="19233E"/>
    </a:custClr>
    <a:custClr name="Corporate 2">
      <a:srgbClr val="D70C3D"/>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Teachers/Parents 1">
      <a:srgbClr val="1D428A"/>
    </a:custClr>
    <a:custClr name="Teachers/Parents 2">
      <a:srgbClr val="385E9D"/>
    </a:custClr>
    <a:custClr name="Teachers/Parents 3">
      <a:srgbClr val="407EC9"/>
    </a:custClr>
    <a:custClr name="Teachers/Parents 4">
      <a:srgbClr val="6CACE4"/>
    </a:custClr>
    <a:custClr name="Teachers/Parents 5">
      <a:srgbClr val="C8C9C7"/>
    </a:custClr>
    <a:custClr name="Teachers/Parents 6">
      <a:srgbClr val="E6E7EA"/>
    </a:custClr>
    <a:custClr name="Teachers/Parents 7">
      <a:srgbClr val="9D2235"/>
    </a:custClr>
    <a:custClr name="BLANK">
      <a:srgbClr val="FFFFFF"/>
    </a:custClr>
    <a:custClr name="BLANK">
      <a:srgbClr val="FFFFFF"/>
    </a:custClr>
    <a:custClr name="BLANK">
      <a:srgbClr val="FFFFFF"/>
    </a:custClr>
    <a:custClr name="Students 1">
      <a:srgbClr val="A4C8E1"/>
    </a:custClr>
    <a:custClr name="Students 2">
      <a:srgbClr val="C6DAE7"/>
    </a:custClr>
    <a:custClr name="Students 3">
      <a:srgbClr val="E56A54"/>
    </a:custClr>
    <a:custClr name="Students 4">
      <a:srgbClr val="E9C4C7"/>
    </a:custClr>
  </a:custClrLst>
  <a:extLst>
    <a:ext uri="{05A4C25C-085E-4340-85A3-A5531E510DB2}">
      <thm15:themeFamily xmlns:thm15="http://schemas.microsoft.com/office/thememl/2012/main" name="Presentation2" id="{194286F9-A69C-C04A-9C65-EDD35AC15C23}" vid="{E6071ACF-7E90-7341-BDC4-DC4E0B03320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Flow_SignoffStatus xmlns="1ab1aa1c-2ed4-4153-924f-1a558331b51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50888023D74A040B8A46AA659EBB6E7" ma:contentTypeVersion="14" ma:contentTypeDescription="Create a new document." ma:contentTypeScope="" ma:versionID="c4bfe7853ef51151ad032c68c8cbbc8d">
  <xsd:schema xmlns:xsd="http://www.w3.org/2001/XMLSchema" xmlns:xs="http://www.w3.org/2001/XMLSchema" xmlns:p="http://schemas.microsoft.com/office/2006/metadata/properties" xmlns:ns2="1ab1aa1c-2ed4-4153-924f-1a558331b516" xmlns:ns3="e39efc8f-46af-4b3e-bdb0-5c67f610781d" targetNamespace="http://schemas.microsoft.com/office/2006/metadata/properties" ma:root="true" ma:fieldsID="72ef1b997ad311763583c64c0116abe9" ns2:_="" ns3:_="">
    <xsd:import namespace="1ab1aa1c-2ed4-4153-924f-1a558331b516"/>
    <xsd:import namespace="e39efc8f-46af-4b3e-bdb0-5c67f610781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_Flow_SignoffStatu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b1aa1c-2ed4-4153-924f-1a558331b5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_Flow_SignoffStatus" ma:index="18" nillable="true" ma:displayName="Sign-off status" ma:internalName="Sign_x002d_off_x0020_status">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39efc8f-46af-4b3e-bdb0-5c67f610781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B226302-0B27-48EB-849E-EB28BD75D026}">
  <ds:schemaRefs>
    <ds:schemaRef ds:uri="e39efc8f-46af-4b3e-bdb0-5c67f610781d"/>
    <ds:schemaRef ds:uri="http://www.w3.org/XML/1998/namespace"/>
    <ds:schemaRef ds:uri="http://schemas.microsoft.com/office/2006/documentManagement/types"/>
    <ds:schemaRef ds:uri="1ab1aa1c-2ed4-4153-924f-1a558331b516"/>
    <ds:schemaRef ds:uri="http://schemas.microsoft.com/office/2006/metadata/properties"/>
    <ds:schemaRef ds:uri="http://purl.org/dc/elements/1.1/"/>
    <ds:schemaRef ds:uri="http://schemas.openxmlformats.org/package/2006/metadata/core-properties"/>
    <ds:schemaRef ds:uri="http://schemas.microsoft.com/office/infopath/2007/PartnerControls"/>
    <ds:schemaRef ds:uri="http://purl.org/dc/dcmitype/"/>
    <ds:schemaRef ds:uri="http://purl.org/dc/terms/"/>
  </ds:schemaRefs>
</ds:datastoreItem>
</file>

<file path=customXml/itemProps2.xml><?xml version="1.0" encoding="utf-8"?>
<ds:datastoreItem xmlns:ds="http://schemas.openxmlformats.org/officeDocument/2006/customXml" ds:itemID="{2994F36C-E0FB-4FC2-A839-0691040E3877}">
  <ds:schemaRefs>
    <ds:schemaRef ds:uri="http://schemas.microsoft.com/sharepoint/v3/contenttype/forms"/>
  </ds:schemaRefs>
</ds:datastoreItem>
</file>

<file path=customXml/itemProps3.xml><?xml version="1.0" encoding="utf-8"?>
<ds:datastoreItem xmlns:ds="http://schemas.openxmlformats.org/officeDocument/2006/customXml" ds:itemID="{5B05C7DF-DB70-42FE-AB81-324106B12E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b1aa1c-2ed4-4153-924f-1a558331b516"/>
    <ds:schemaRef ds:uri="e39efc8f-46af-4b3e-bdb0-5c67f61078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AC_DoE_Powerpoint_standard_V2_Arial</Template>
  <TotalTime>364</TotalTime>
  <Words>363</Words>
  <Application>Microsoft Office PowerPoint</Application>
  <PresentationFormat>On-screen Show (4:3)</PresentationFormat>
  <Paragraphs>47</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SimSun</vt:lpstr>
      <vt:lpstr>Arial</vt:lpstr>
      <vt:lpstr>Calibri</vt:lpstr>
      <vt:lpstr>Courier New</vt:lpstr>
      <vt:lpstr>Montserrat Medium</vt:lpstr>
      <vt:lpstr>Times New Roman</vt:lpstr>
      <vt:lpstr>Office Theme</vt:lpstr>
      <vt:lpstr>Thinking while Moving  English learning from home tasks</vt:lpstr>
      <vt:lpstr>Thinking while Moving </vt:lpstr>
      <vt:lpstr>Thinking while Moving at Home</vt:lpstr>
      <vt:lpstr>Learning task 1</vt:lpstr>
      <vt:lpstr>Hop to it</vt:lpstr>
      <vt:lpstr>Learning task 2</vt:lpstr>
      <vt:lpstr>Spelling fitness circuit </vt:lpstr>
      <vt:lpstr>Learning task 3</vt:lpstr>
      <vt:lpstr>Basketball words</vt:lpstr>
      <vt:lpstr>Learning task 4</vt:lpstr>
      <vt:lpstr>Boggle</vt:lpstr>
      <vt:lpstr>Learning task 5</vt:lpstr>
      <vt:lpstr>Lucky dip </vt:lpstr>
      <vt:lpstr>Resources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GetActive@Home</dc:title>
  <dc:creator>Rochelle O'Connor</dc:creator>
  <cp:lastModifiedBy>Rochelle O'Connor</cp:lastModifiedBy>
  <cp:revision>16</cp:revision>
  <cp:lastPrinted>2018-09-13T06:50:27Z</cp:lastPrinted>
  <dcterms:created xsi:type="dcterms:W3CDTF">2021-07-11T09:02:32Z</dcterms:created>
  <dcterms:modified xsi:type="dcterms:W3CDTF">2021-08-23T03:05:03Z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0x010100350888023D74A040B8A46AA659EBB6E7</vt:lpwstr>
  </property>
</Properties>
</file>